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61" r:id="rId6"/>
    <p:sldId id="330" r:id="rId7"/>
    <p:sldId id="333" r:id="rId8"/>
    <p:sldId id="331" r:id="rId9"/>
    <p:sldId id="332" r:id="rId10"/>
    <p:sldId id="326" r:id="rId11"/>
    <p:sldId id="280" r:id="rId12"/>
    <p:sldId id="286" r:id="rId13"/>
    <p:sldId id="282" r:id="rId14"/>
    <p:sldId id="284" r:id="rId15"/>
    <p:sldId id="285" r:id="rId16"/>
    <p:sldId id="334" r:id="rId17"/>
    <p:sldId id="287" r:id="rId18"/>
    <p:sldId id="307" r:id="rId19"/>
    <p:sldId id="308" r:id="rId20"/>
    <p:sldId id="316" r:id="rId21"/>
    <p:sldId id="289" r:id="rId22"/>
    <p:sldId id="283" r:id="rId23"/>
    <p:sldId id="303" r:id="rId24"/>
    <p:sldId id="304" r:id="rId25"/>
    <p:sldId id="328" r:id="rId26"/>
    <p:sldId id="351" r:id="rId27"/>
    <p:sldId id="335" r:id="rId28"/>
    <p:sldId id="270" r:id="rId29"/>
    <p:sldId id="271" r:id="rId30"/>
    <p:sldId id="336" r:id="rId31"/>
    <p:sldId id="300" r:id="rId32"/>
    <p:sldId id="337" r:id="rId33"/>
    <p:sldId id="266" r:id="rId34"/>
    <p:sldId id="267" r:id="rId35"/>
    <p:sldId id="321" r:id="rId36"/>
    <p:sldId id="276" r:id="rId37"/>
    <p:sldId id="277" r:id="rId38"/>
    <p:sldId id="338" r:id="rId39"/>
    <p:sldId id="273" r:id="rId40"/>
    <p:sldId id="339" r:id="rId41"/>
    <p:sldId id="301" r:id="rId42"/>
    <p:sldId id="340" r:id="rId43"/>
    <p:sldId id="341" r:id="rId44"/>
    <p:sldId id="329" r:id="rId45"/>
    <p:sldId id="318" r:id="rId46"/>
    <p:sldId id="320" r:id="rId47"/>
    <p:sldId id="317" r:id="rId48"/>
    <p:sldId id="343" r:id="rId49"/>
    <p:sldId id="344" r:id="rId50"/>
    <p:sldId id="345" r:id="rId51"/>
    <p:sldId id="346" r:id="rId52"/>
    <p:sldId id="347" r:id="rId53"/>
    <p:sldId id="348" r:id="rId54"/>
    <p:sldId id="322" r:id="rId55"/>
    <p:sldId id="349" r:id="rId56"/>
    <p:sldId id="350" r:id="rId57"/>
    <p:sldId id="299" r:id="rId5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C788E"/>
    <a:srgbClr val="DAA600"/>
    <a:srgbClr val="FFCC00"/>
    <a:srgbClr val="FF9900"/>
    <a:srgbClr val="FFCC66"/>
    <a:srgbClr val="025198"/>
    <a:srgbClr val="000099"/>
    <a:srgbClr val="422C16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837" autoAdjust="0"/>
  </p:normalViewPr>
  <p:slideViewPr>
    <p:cSldViewPr>
      <p:cViewPr varScale="1">
        <p:scale>
          <a:sx n="97" d="100"/>
          <a:sy n="97" d="100"/>
        </p:scale>
        <p:origin x="9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14" y="3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 Paralitici" userId="ba9daf03-0e76-4314-80ac-2ccf2a86933b" providerId="ADAL" clId="{698F8362-B447-43A2-842D-74BB572A0D67}"/>
    <pc:docChg chg="custSel modSld">
      <pc:chgData name="Christi Paralitici" userId="ba9daf03-0e76-4314-80ac-2ccf2a86933b" providerId="ADAL" clId="{698F8362-B447-43A2-842D-74BB572A0D67}" dt="2021-07-19T14:43:32.951" v="39" actId="27636"/>
      <pc:docMkLst>
        <pc:docMk/>
      </pc:docMkLst>
      <pc:sldChg chg="modSp mod">
        <pc:chgData name="Christi Paralitici" userId="ba9daf03-0e76-4314-80ac-2ccf2a86933b" providerId="ADAL" clId="{698F8362-B447-43A2-842D-74BB572A0D67}" dt="2021-07-19T14:43:32.951" v="39" actId="27636"/>
        <pc:sldMkLst>
          <pc:docMk/>
          <pc:sldMk cId="602983533" sldId="346"/>
        </pc:sldMkLst>
        <pc:spChg chg="mod">
          <ac:chgData name="Christi Paralitici" userId="ba9daf03-0e76-4314-80ac-2ccf2a86933b" providerId="ADAL" clId="{698F8362-B447-43A2-842D-74BB572A0D67}" dt="2021-07-19T14:43:32.951" v="39" actId="27636"/>
          <ac:spMkLst>
            <pc:docMk/>
            <pc:sldMk cId="602983533" sldId="346"/>
            <ac:spMk id="5" creationId="{5D46D68A-5A04-4035-8B29-5449AE72CF8F}"/>
          </ac:spMkLst>
        </pc:spChg>
      </pc:sldChg>
    </pc:docChg>
  </pc:docChgLst>
  <pc:docChgLst>
    <pc:chgData name="Christi Paralitici" userId="ba9daf03-0e76-4314-80ac-2ccf2a86933b" providerId="ADAL" clId="{0938A9EE-796E-4D58-9DD6-C1667160E76F}"/>
    <pc:docChg chg="custSel delSld modSld">
      <pc:chgData name="Christi Paralitici" userId="ba9daf03-0e76-4314-80ac-2ccf2a86933b" providerId="ADAL" clId="{0938A9EE-796E-4D58-9DD6-C1667160E76F}" dt="2020-12-02T22:42:54.831" v="390" actId="1076"/>
      <pc:docMkLst>
        <pc:docMk/>
      </pc:docMkLst>
      <pc:sldChg chg="modSp mod">
        <pc:chgData name="Christi Paralitici" userId="ba9daf03-0e76-4314-80ac-2ccf2a86933b" providerId="ADAL" clId="{0938A9EE-796E-4D58-9DD6-C1667160E76F}" dt="2020-12-02T22:32:38.838" v="1" actId="20577"/>
        <pc:sldMkLst>
          <pc:docMk/>
          <pc:sldMk cId="0" sldId="256"/>
        </pc:sldMkLst>
        <pc:spChg chg="mod">
          <ac:chgData name="Christi Paralitici" userId="ba9daf03-0e76-4314-80ac-2ccf2a86933b" providerId="ADAL" clId="{0938A9EE-796E-4D58-9DD6-C1667160E76F}" dt="2020-12-02T22:32:38.838" v="1" actId="20577"/>
          <ac:spMkLst>
            <pc:docMk/>
            <pc:sldMk cId="0" sldId="256"/>
            <ac:spMk id="2158" creationId="{00000000-0000-0000-0000-000000000000}"/>
          </ac:spMkLst>
        </pc:spChg>
      </pc:sldChg>
      <pc:sldChg chg="delSp modSp mod">
        <pc:chgData name="Christi Paralitici" userId="ba9daf03-0e76-4314-80ac-2ccf2a86933b" providerId="ADAL" clId="{0938A9EE-796E-4D58-9DD6-C1667160E76F}" dt="2020-12-02T22:35:49.026" v="28" actId="1038"/>
        <pc:sldMkLst>
          <pc:docMk/>
          <pc:sldMk cId="566496879" sldId="276"/>
        </pc:sldMkLst>
        <pc:picChg chg="del">
          <ac:chgData name="Christi Paralitici" userId="ba9daf03-0e76-4314-80ac-2ccf2a86933b" providerId="ADAL" clId="{0938A9EE-796E-4D58-9DD6-C1667160E76F}" dt="2020-12-02T22:35:29.127" v="12" actId="478"/>
          <ac:picMkLst>
            <pc:docMk/>
            <pc:sldMk cId="566496879" sldId="276"/>
            <ac:picMk id="6" creationId="{00000000-0000-0000-0000-000000000000}"/>
          </ac:picMkLst>
        </pc:picChg>
        <pc:picChg chg="mod">
          <ac:chgData name="Christi Paralitici" userId="ba9daf03-0e76-4314-80ac-2ccf2a86933b" providerId="ADAL" clId="{0938A9EE-796E-4D58-9DD6-C1667160E76F}" dt="2020-12-02T22:35:49.026" v="28" actId="1038"/>
          <ac:picMkLst>
            <pc:docMk/>
            <pc:sldMk cId="566496879" sldId="276"/>
            <ac:picMk id="7" creationId="{F7973BDB-3F63-4883-8460-8909AAA6A074}"/>
          </ac:picMkLst>
        </pc:picChg>
      </pc:sldChg>
      <pc:sldChg chg="addSp delSp modSp mod">
        <pc:chgData name="Christi Paralitici" userId="ba9daf03-0e76-4314-80ac-2ccf2a86933b" providerId="ADAL" clId="{0938A9EE-796E-4D58-9DD6-C1667160E76F}" dt="2020-12-02T22:42:54.831" v="390" actId="1076"/>
        <pc:sldMkLst>
          <pc:docMk/>
          <pc:sldMk cId="1822232903" sldId="299"/>
        </pc:sldMkLst>
        <pc:picChg chg="add mod">
          <ac:chgData name="Christi Paralitici" userId="ba9daf03-0e76-4314-80ac-2ccf2a86933b" providerId="ADAL" clId="{0938A9EE-796E-4D58-9DD6-C1667160E76F}" dt="2020-12-02T22:42:54.831" v="390" actId="1076"/>
          <ac:picMkLst>
            <pc:docMk/>
            <pc:sldMk cId="1822232903" sldId="299"/>
            <ac:picMk id="2" creationId="{75954FE1-2B9D-4A9E-B839-5BFB12F68DAB}"/>
          </ac:picMkLst>
        </pc:picChg>
        <pc:picChg chg="del">
          <ac:chgData name="Christi Paralitici" userId="ba9daf03-0e76-4314-80ac-2ccf2a86933b" providerId="ADAL" clId="{0938A9EE-796E-4D58-9DD6-C1667160E76F}" dt="2020-12-02T22:42:45.317" v="388" actId="478"/>
          <ac:picMkLst>
            <pc:docMk/>
            <pc:sldMk cId="1822232903" sldId="299"/>
            <ac:picMk id="5" creationId="{D384C362-387E-47CD-9CB7-DF33309259C2}"/>
          </ac:picMkLst>
        </pc:picChg>
      </pc:sldChg>
      <pc:sldChg chg="modSp mod">
        <pc:chgData name="Christi Paralitici" userId="ba9daf03-0e76-4314-80ac-2ccf2a86933b" providerId="ADAL" clId="{0938A9EE-796E-4D58-9DD6-C1667160E76F}" dt="2020-12-02T22:35:16.954" v="11" actId="20577"/>
        <pc:sldMkLst>
          <pc:docMk/>
          <pc:sldMk cId="643691778" sldId="300"/>
        </pc:sldMkLst>
        <pc:spChg chg="mod">
          <ac:chgData name="Christi Paralitici" userId="ba9daf03-0e76-4314-80ac-2ccf2a86933b" providerId="ADAL" clId="{0938A9EE-796E-4D58-9DD6-C1667160E76F}" dt="2020-12-02T22:35:16.954" v="11" actId="20577"/>
          <ac:spMkLst>
            <pc:docMk/>
            <pc:sldMk cId="643691778" sldId="300"/>
            <ac:spMk id="7" creationId="{4443F56C-6E4C-4709-A659-9A037D5059DD}"/>
          </ac:spMkLst>
        </pc:spChg>
      </pc:sldChg>
      <pc:sldChg chg="delSp modSp mod">
        <pc:chgData name="Christi Paralitici" userId="ba9daf03-0e76-4314-80ac-2ccf2a86933b" providerId="ADAL" clId="{0938A9EE-796E-4D58-9DD6-C1667160E76F}" dt="2020-12-02T22:36:33.019" v="73" actId="1038"/>
        <pc:sldMkLst>
          <pc:docMk/>
          <pc:sldMk cId="1007857528" sldId="301"/>
        </pc:sldMkLst>
        <pc:graphicFrameChg chg="mod">
          <ac:chgData name="Christi Paralitici" userId="ba9daf03-0e76-4314-80ac-2ccf2a86933b" providerId="ADAL" clId="{0938A9EE-796E-4D58-9DD6-C1667160E76F}" dt="2020-12-02T22:36:33.019" v="73" actId="1038"/>
          <ac:graphicFrameMkLst>
            <pc:docMk/>
            <pc:sldMk cId="1007857528" sldId="301"/>
            <ac:graphicFrameMk id="8" creationId="{00000000-0000-0000-0000-000000000000}"/>
          </ac:graphicFrameMkLst>
        </pc:graphicFrameChg>
        <pc:graphicFrameChg chg="mod">
          <ac:chgData name="Christi Paralitici" userId="ba9daf03-0e76-4314-80ac-2ccf2a86933b" providerId="ADAL" clId="{0938A9EE-796E-4D58-9DD6-C1667160E76F}" dt="2020-12-02T22:36:28.769" v="69" actId="1035"/>
          <ac:graphicFrameMkLst>
            <pc:docMk/>
            <pc:sldMk cId="1007857528" sldId="301"/>
            <ac:graphicFrameMk id="10" creationId="{00000000-0000-0000-0000-000000000000}"/>
          </ac:graphicFrameMkLst>
        </pc:graphicFrameChg>
        <pc:picChg chg="del">
          <ac:chgData name="Christi Paralitici" userId="ba9daf03-0e76-4314-80ac-2ccf2a86933b" providerId="ADAL" clId="{0938A9EE-796E-4D58-9DD6-C1667160E76F}" dt="2020-12-02T22:36:18.479" v="52" actId="478"/>
          <ac:picMkLst>
            <pc:docMk/>
            <pc:sldMk cId="1007857528" sldId="301"/>
            <ac:picMk id="11" creationId="{00000000-0000-0000-0000-000000000000}"/>
          </ac:picMkLst>
        </pc:picChg>
      </pc:sldChg>
      <pc:sldChg chg="addSp delSp modSp mod">
        <pc:chgData name="Christi Paralitici" userId="ba9daf03-0e76-4314-80ac-2ccf2a86933b" providerId="ADAL" clId="{0938A9EE-796E-4D58-9DD6-C1667160E76F}" dt="2020-12-02T22:33:50.338" v="5"/>
        <pc:sldMkLst>
          <pc:docMk/>
          <pc:sldMk cId="699374117" sldId="307"/>
        </pc:sldMkLst>
        <pc:graphicFrameChg chg="add mod">
          <ac:chgData name="Christi Paralitici" userId="ba9daf03-0e76-4314-80ac-2ccf2a86933b" providerId="ADAL" clId="{0938A9EE-796E-4D58-9DD6-C1667160E76F}" dt="2020-12-02T22:33:50.338" v="5"/>
          <ac:graphicFrameMkLst>
            <pc:docMk/>
            <pc:sldMk cId="699374117" sldId="307"/>
            <ac:graphicFrameMk id="7" creationId="{CABBD392-3DEA-4E8B-842D-0AFB7DD8B28C}"/>
          </ac:graphicFrameMkLst>
        </pc:graphicFrameChg>
        <pc:graphicFrameChg chg="del">
          <ac:chgData name="Christi Paralitici" userId="ba9daf03-0e76-4314-80ac-2ccf2a86933b" providerId="ADAL" clId="{0938A9EE-796E-4D58-9DD6-C1667160E76F}" dt="2020-12-02T22:33:49.911" v="4" actId="478"/>
          <ac:graphicFrameMkLst>
            <pc:docMk/>
            <pc:sldMk cId="699374117" sldId="307"/>
            <ac:graphicFrameMk id="13" creationId="{00000000-0000-0000-0000-000000000000}"/>
          </ac:graphicFrameMkLst>
        </pc:graphicFrameChg>
      </pc:sldChg>
      <pc:sldChg chg="modSp mod">
        <pc:chgData name="Christi Paralitici" userId="ba9daf03-0e76-4314-80ac-2ccf2a86933b" providerId="ADAL" clId="{0938A9EE-796E-4D58-9DD6-C1667160E76F}" dt="2020-12-02T22:34:03.192" v="9" actId="20577"/>
        <pc:sldMkLst>
          <pc:docMk/>
          <pc:sldMk cId="1896985933" sldId="316"/>
        </pc:sldMkLst>
        <pc:spChg chg="mod">
          <ac:chgData name="Christi Paralitici" userId="ba9daf03-0e76-4314-80ac-2ccf2a86933b" providerId="ADAL" clId="{0938A9EE-796E-4D58-9DD6-C1667160E76F}" dt="2020-12-02T22:34:03.192" v="9" actId="20577"/>
          <ac:spMkLst>
            <pc:docMk/>
            <pc:sldMk cId="1896985933" sldId="316"/>
            <ac:spMk id="3" creationId="{00000000-0000-0000-0000-000000000000}"/>
          </ac:spMkLst>
        </pc:spChg>
      </pc:sldChg>
      <pc:sldChg chg="modSp mod">
        <pc:chgData name="Christi Paralitici" userId="ba9daf03-0e76-4314-80ac-2ccf2a86933b" providerId="ADAL" clId="{0938A9EE-796E-4D58-9DD6-C1667160E76F}" dt="2020-12-02T22:32:56.277" v="3" actId="20577"/>
        <pc:sldMkLst>
          <pc:docMk/>
          <pc:sldMk cId="1429234729" sldId="333"/>
        </pc:sldMkLst>
        <pc:spChg chg="mod">
          <ac:chgData name="Christi Paralitici" userId="ba9daf03-0e76-4314-80ac-2ccf2a86933b" providerId="ADAL" clId="{0938A9EE-796E-4D58-9DD6-C1667160E76F}" dt="2020-12-02T22:32:56.277" v="3" actId="20577"/>
          <ac:spMkLst>
            <pc:docMk/>
            <pc:sldMk cId="1429234729" sldId="333"/>
            <ac:spMk id="5" creationId="{329FFD1B-8E59-46F7-9DAF-99A3A2C50166}"/>
          </ac:spMkLst>
        </pc:spChg>
      </pc:sldChg>
      <pc:sldChg chg="modSp mod">
        <pc:chgData name="Christi Paralitici" userId="ba9daf03-0e76-4314-80ac-2ccf2a86933b" providerId="ADAL" clId="{0938A9EE-796E-4D58-9DD6-C1667160E76F}" dt="2020-12-02T22:36:10.580" v="51" actId="20577"/>
        <pc:sldMkLst>
          <pc:docMk/>
          <pc:sldMk cId="123437844" sldId="339"/>
        </pc:sldMkLst>
        <pc:spChg chg="mod">
          <ac:chgData name="Christi Paralitici" userId="ba9daf03-0e76-4314-80ac-2ccf2a86933b" providerId="ADAL" clId="{0938A9EE-796E-4D58-9DD6-C1667160E76F}" dt="2020-12-02T22:36:10.580" v="51" actId="20577"/>
          <ac:spMkLst>
            <pc:docMk/>
            <pc:sldMk cId="123437844" sldId="339"/>
            <ac:spMk id="7" creationId="{BA1D1E08-7D62-4F6F-B8D2-A559C9672FF4}"/>
          </ac:spMkLst>
        </pc:spChg>
      </pc:sldChg>
      <pc:sldChg chg="modSp mod">
        <pc:chgData name="Christi Paralitici" userId="ba9daf03-0e76-4314-80ac-2ccf2a86933b" providerId="ADAL" clId="{0938A9EE-796E-4D58-9DD6-C1667160E76F}" dt="2020-12-02T22:36:54.186" v="88" actId="20577"/>
        <pc:sldMkLst>
          <pc:docMk/>
          <pc:sldMk cId="1660527677" sldId="340"/>
        </pc:sldMkLst>
        <pc:spChg chg="mod">
          <ac:chgData name="Christi Paralitici" userId="ba9daf03-0e76-4314-80ac-2ccf2a86933b" providerId="ADAL" clId="{0938A9EE-796E-4D58-9DD6-C1667160E76F}" dt="2020-12-02T22:36:54.186" v="88" actId="20577"/>
          <ac:spMkLst>
            <pc:docMk/>
            <pc:sldMk cId="1660527677" sldId="340"/>
            <ac:spMk id="7" creationId="{0A0F0501-CB14-47E2-9EDB-D98AF55BF85E}"/>
          </ac:spMkLst>
        </pc:spChg>
      </pc:sldChg>
      <pc:sldChg chg="modSp mod">
        <pc:chgData name="Christi Paralitici" userId="ba9daf03-0e76-4314-80ac-2ccf2a86933b" providerId="ADAL" clId="{0938A9EE-796E-4D58-9DD6-C1667160E76F}" dt="2020-12-02T22:40:56.232" v="387" actId="20577"/>
        <pc:sldMkLst>
          <pc:docMk/>
          <pc:sldMk cId="513223280" sldId="341"/>
        </pc:sldMkLst>
        <pc:spChg chg="mod">
          <ac:chgData name="Christi Paralitici" userId="ba9daf03-0e76-4314-80ac-2ccf2a86933b" providerId="ADAL" clId="{0938A9EE-796E-4D58-9DD6-C1667160E76F}" dt="2020-12-02T22:40:56.232" v="387" actId="20577"/>
          <ac:spMkLst>
            <pc:docMk/>
            <pc:sldMk cId="513223280" sldId="341"/>
            <ac:spMk id="5" creationId="{29E4C481-A296-49C2-82EC-3EFFAB0849A6}"/>
          </ac:spMkLst>
        </pc:spChg>
      </pc:sldChg>
      <pc:sldChg chg="delSp del">
        <pc:chgData name="Christi Paralitici" userId="ba9daf03-0e76-4314-80ac-2ccf2a86933b" providerId="ADAL" clId="{0938A9EE-796E-4D58-9DD6-C1667160E76F}" dt="2020-12-02T22:40:24.068" v="308" actId="47"/>
        <pc:sldMkLst>
          <pc:docMk/>
          <pc:sldMk cId="4098093163" sldId="342"/>
        </pc:sldMkLst>
        <pc:picChg chg="del">
          <ac:chgData name="Christi Paralitici" userId="ba9daf03-0e76-4314-80ac-2ccf2a86933b" providerId="ADAL" clId="{0938A9EE-796E-4D58-9DD6-C1667160E76F}" dt="2020-12-02T22:40:22.215" v="307" actId="478"/>
          <ac:picMkLst>
            <pc:docMk/>
            <pc:sldMk cId="4098093163" sldId="342"/>
            <ac:picMk id="6" creationId="{9A456D58-4A28-470C-B5A7-39AC5808AC86}"/>
          </ac:picMkLst>
        </pc:picChg>
      </pc:sldChg>
    </pc:docChg>
  </pc:docChgLst>
  <pc:docChgLst>
    <pc:chgData name="Christi" userId="ba9daf03-0e76-4314-80ac-2ccf2a86933b" providerId="ADAL" clId="{0938A9EE-796E-4D58-9DD6-C1667160E76F}"/>
    <pc:docChg chg="modSld">
      <pc:chgData name="Christi" userId="ba9daf03-0e76-4314-80ac-2ccf2a86933b" providerId="ADAL" clId="{0938A9EE-796E-4D58-9DD6-C1667160E76F}" dt="2020-12-03T22:24:39.373" v="12" actId="20577"/>
      <pc:docMkLst>
        <pc:docMk/>
      </pc:docMkLst>
      <pc:sldChg chg="modSp mod">
        <pc:chgData name="Christi" userId="ba9daf03-0e76-4314-80ac-2ccf2a86933b" providerId="ADAL" clId="{0938A9EE-796E-4D58-9DD6-C1667160E76F}" dt="2020-12-03T22:24:39.373" v="12" actId="20577"/>
        <pc:sldMkLst>
          <pc:docMk/>
          <pc:sldMk cId="566496879" sldId="276"/>
        </pc:sldMkLst>
        <pc:spChg chg="mod">
          <ac:chgData name="Christi" userId="ba9daf03-0e76-4314-80ac-2ccf2a86933b" providerId="ADAL" clId="{0938A9EE-796E-4D58-9DD6-C1667160E76F}" dt="2020-12-03T22:24:39.373" v="12" actId="20577"/>
          <ac:spMkLst>
            <pc:docMk/>
            <pc:sldMk cId="566496879" sldId="276"/>
            <ac:spMk id="9" creationId="{16AA85D4-D17A-4DC8-88BF-D734D2610F2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6CBEE-2F48-4B11-8147-54953ADD230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74A6D-AB14-4009-B87B-CE815734603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 dirty="0">
              <a:latin typeface="Calibri" pitchFamily="34" charset="0"/>
            </a:rPr>
            <a:t>BOARD PAYS ALL </a:t>
          </a:r>
        </a:p>
        <a:p>
          <a:pPr rtl="0"/>
          <a:r>
            <a:rPr lang="en-US" sz="2300" u="none" dirty="0">
              <a:latin typeface="Calibri" pitchFamily="34" charset="0"/>
            </a:rPr>
            <a:t>OR PART</a:t>
          </a:r>
        </a:p>
      </dgm:t>
    </dgm:pt>
    <dgm:pt modelId="{17B3B228-DA09-4452-967E-24EBACE2DCAA}" type="par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79F5A8-6953-4EE1-A6FE-70E77AE48AB6}" type="sib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42B48C7-5985-4744-AE83-7BF13936228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A2382D18-148D-463A-8DC9-D4879A3D821F}" type="par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5995696-229D-4A8D-B01B-3E0A50B824F4}" type="sib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51A7C4D-E5DE-4D2E-811E-17786524220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</dgm:t>
    </dgm:pt>
    <dgm:pt modelId="{28957035-E999-4B28-AA13-C6C612E0DD40}" type="par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D136EA7-F948-4729-BDA1-84019CEB14D3}" type="sib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8A9E582-BF31-47E8-96F4-F065FB17985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</dgm:t>
    </dgm:pt>
    <dgm:pt modelId="{7B055640-3040-496A-A48E-A8C9860E9E4D}" type="par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AFF1E7-2D72-4DA7-B57D-6F0A8577A7F0}" type="sib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47ED656-12BF-45B7-A5B3-ABADAB2EFFA3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C40123D0-038E-4B86-8898-CBD060C41ECA}" type="par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AE4099-6ED9-4202-9956-98EEE15AC966}" type="sib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03252CC-382D-429A-8713-FB45D0CF11E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</dgm:t>
    </dgm:pt>
    <dgm:pt modelId="{DF27BA43-2E3D-42A2-927D-E2DF640E228A}" type="par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A7D9E80-F4E0-49DD-9E62-119BF1BB7F74}" type="sib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4F19A6-491C-48B2-B317-449A880C8DA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</dgm:t>
    </dgm:pt>
    <dgm:pt modelId="{05130219-2604-4D44-8535-E322B1C72492}" type="par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2CB3376-CE80-44D7-ACC7-55FAB64EAB60}" type="sib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1014AC4-8177-48EB-8656-D70AC1DD5AC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gm:t>
    </dgm:pt>
    <dgm:pt modelId="{6475C92D-28B5-4E29-9C79-56BDE1634CF4}" type="parTrans" cxnId="{A2741BBB-96C5-4991-8FFE-63E385FC65B8}">
      <dgm:prSet/>
      <dgm:spPr/>
      <dgm:t>
        <a:bodyPr/>
        <a:lstStyle/>
        <a:p>
          <a:endParaRPr lang="en-US"/>
        </a:p>
      </dgm:t>
    </dgm:pt>
    <dgm:pt modelId="{A998890E-5212-4EA4-939A-3EAEC9CAB65A}" type="sibTrans" cxnId="{A2741BBB-96C5-4991-8FFE-63E385FC65B8}">
      <dgm:prSet/>
      <dgm:spPr/>
      <dgm:t>
        <a:bodyPr/>
        <a:lstStyle/>
        <a:p>
          <a:endParaRPr lang="en-US"/>
        </a:p>
      </dgm:t>
    </dgm:pt>
    <dgm:pt modelId="{5496C9BE-4B0C-48C0-B978-C52FA2DEFF37}" type="pres">
      <dgm:prSet presAssocID="{B536CBEE-2F48-4B11-8147-54953ADD2308}" presName="diagram" presStyleCnt="0">
        <dgm:presLayoutVars>
          <dgm:dir/>
          <dgm:animLvl val="lvl"/>
          <dgm:resizeHandles val="exact"/>
        </dgm:presLayoutVars>
      </dgm:prSet>
      <dgm:spPr/>
    </dgm:pt>
    <dgm:pt modelId="{D055897E-B7ED-4E62-AD36-6014F2B0DBA9}" type="pres">
      <dgm:prSet presAssocID="{D1C74A6D-AB14-4009-B87B-CE8157346030}" presName="compNode" presStyleCnt="0"/>
      <dgm:spPr/>
    </dgm:pt>
    <dgm:pt modelId="{752D2F2C-1EFB-43B6-91C0-EA2E381C4C78}" type="pres">
      <dgm:prSet presAssocID="{D1C74A6D-AB14-4009-B87B-CE8157346030}" presName="childRect" presStyleLbl="bgAcc1" presStyleIdx="0" presStyleCnt="1" custScaleY="105702" custLinFactNeighborY="2989">
        <dgm:presLayoutVars>
          <dgm:bulletEnabled val="1"/>
        </dgm:presLayoutVars>
      </dgm:prSet>
      <dgm:spPr/>
    </dgm:pt>
    <dgm:pt modelId="{7441AC2C-EFAA-44A2-A71D-65CF2D84995C}" type="pres">
      <dgm:prSet presAssocID="{D1C74A6D-AB14-4009-B87B-CE81573460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7CB19E-A2E0-4F0C-8031-DA8694FFE699}" type="pres">
      <dgm:prSet presAssocID="{D1C74A6D-AB14-4009-B87B-CE8157346030}" presName="parentRect" presStyleLbl="alignNode1" presStyleIdx="0" presStyleCnt="1" custScaleY="83961" custLinFactNeighborY="1120"/>
      <dgm:spPr/>
    </dgm:pt>
    <dgm:pt modelId="{D68EA30F-6378-46E7-AC61-89895D654ED5}" type="pres">
      <dgm:prSet presAssocID="{D1C74A6D-AB14-4009-B87B-CE8157346030}" presName="adorn" presStyleLbl="fgAccFollowNode1" presStyleIdx="0" presStyleCnt="1" custLinFactNeighborX="-33030" custLinFactNeighborY="-112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74F8234-6BB4-403F-A42F-59F6D02A46B6}" type="presOf" srcId="{B536CBEE-2F48-4B11-8147-54953ADD2308}" destId="{5496C9BE-4B0C-48C0-B978-C52FA2DEFF37}" srcOrd="0" destOrd="0" presId="urn:microsoft.com/office/officeart/2005/8/layout/bList2"/>
    <dgm:cxn modelId="{514DA140-3CE4-4DD1-B424-A6BF2EED35B4}" type="presOf" srcId="{351A7C4D-E5DE-4D2E-811E-17786524220B}" destId="{752D2F2C-1EFB-43B6-91C0-EA2E381C4C78}" srcOrd="0" destOrd="2" presId="urn:microsoft.com/office/officeart/2005/8/layout/bList2"/>
    <dgm:cxn modelId="{523F365C-61DE-4CA3-BC2C-7370B61C9F69}" type="presOf" srcId="{654F19A6-491C-48B2-B317-449A880C8DA1}" destId="{752D2F2C-1EFB-43B6-91C0-EA2E381C4C78}" srcOrd="0" destOrd="5" presId="urn:microsoft.com/office/officeart/2005/8/layout/bList2"/>
    <dgm:cxn modelId="{534BAD41-FB0C-4CF6-B397-41C71118A580}" type="presOf" srcId="{01014AC4-8177-48EB-8656-D70AC1DD5AC7}" destId="{752D2F2C-1EFB-43B6-91C0-EA2E381C4C78}" srcOrd="0" destOrd="6" presId="urn:microsoft.com/office/officeart/2005/8/layout/bList2"/>
    <dgm:cxn modelId="{55638945-0AB2-4021-99D9-5AA109E11409}" type="presOf" srcId="{B8A9E582-BF31-47E8-96F4-F065FB179857}" destId="{752D2F2C-1EFB-43B6-91C0-EA2E381C4C78}" srcOrd="0" destOrd="3" presId="urn:microsoft.com/office/officeart/2005/8/layout/bList2"/>
    <dgm:cxn modelId="{2D055568-0694-4A13-A16B-24DBC228611F}" srcId="{D1C74A6D-AB14-4009-B87B-CE8157346030}" destId="{F47ED656-12BF-45B7-A5B3-ABADAB2EFFA3}" srcOrd="1" destOrd="0" parTransId="{C40123D0-038E-4B86-8898-CBD060C41ECA}" sibTransId="{65AE4099-6ED9-4202-9956-98EEE15AC966}"/>
    <dgm:cxn modelId="{9E5FA96E-372D-4B7F-BFF8-E34233F94CD1}" srcId="{D1C74A6D-AB14-4009-B87B-CE8157346030}" destId="{351A7C4D-E5DE-4D2E-811E-17786524220B}" srcOrd="2" destOrd="0" parTransId="{28957035-E999-4B28-AA13-C6C612E0DD40}" sibTransId="{4D136EA7-F948-4729-BDA1-84019CEB14D3}"/>
    <dgm:cxn modelId="{1AF3D972-25B5-4C73-8F07-540F2D9DC80C}" srcId="{D1C74A6D-AB14-4009-B87B-CE8157346030}" destId="{503252CC-382D-429A-8713-FB45D0CF11E5}" srcOrd="4" destOrd="0" parTransId="{DF27BA43-2E3D-42A2-927D-E2DF640E228A}" sibTransId="{3A7D9E80-F4E0-49DD-9E62-119BF1BB7F74}"/>
    <dgm:cxn modelId="{CFC72F79-AD86-4E8D-ACF6-94B0EFAA50BF}" type="presOf" srcId="{503252CC-382D-429A-8713-FB45D0CF11E5}" destId="{752D2F2C-1EFB-43B6-91C0-EA2E381C4C78}" srcOrd="0" destOrd="4" presId="urn:microsoft.com/office/officeart/2005/8/layout/bList2"/>
    <dgm:cxn modelId="{3D77AA88-66B8-4C82-A9E4-61AEC7165B48}" type="presOf" srcId="{E42B48C7-5985-4744-AE83-7BF139362287}" destId="{752D2F2C-1EFB-43B6-91C0-EA2E381C4C78}" srcOrd="0" destOrd="0" presId="urn:microsoft.com/office/officeart/2005/8/layout/bList2"/>
    <dgm:cxn modelId="{C92A1FA6-4894-43D1-B80B-1FAA0D2698D1}" type="presOf" srcId="{F47ED656-12BF-45B7-A5B3-ABADAB2EFFA3}" destId="{752D2F2C-1EFB-43B6-91C0-EA2E381C4C78}" srcOrd="0" destOrd="1" presId="urn:microsoft.com/office/officeart/2005/8/layout/bList2"/>
    <dgm:cxn modelId="{DCE1A4A8-4000-466C-AC7D-DA5752C82D51}" srcId="{D1C74A6D-AB14-4009-B87B-CE8157346030}" destId="{E42B48C7-5985-4744-AE83-7BF139362287}" srcOrd="0" destOrd="0" parTransId="{A2382D18-148D-463A-8DC9-D4879A3D821F}" sibTransId="{75995696-229D-4A8D-B01B-3E0A50B824F4}"/>
    <dgm:cxn modelId="{A2741BBB-96C5-4991-8FFE-63E385FC65B8}" srcId="{D1C74A6D-AB14-4009-B87B-CE8157346030}" destId="{01014AC4-8177-48EB-8656-D70AC1DD5AC7}" srcOrd="6" destOrd="0" parTransId="{6475C92D-28B5-4E29-9C79-56BDE1634CF4}" sibTransId="{A998890E-5212-4EA4-939A-3EAEC9CAB65A}"/>
    <dgm:cxn modelId="{ACCA0BC2-52B6-4BEC-B05B-647386E369AC}" type="presOf" srcId="{D1C74A6D-AB14-4009-B87B-CE8157346030}" destId="{7441AC2C-EFAA-44A2-A71D-65CF2D84995C}" srcOrd="0" destOrd="0" presId="urn:microsoft.com/office/officeart/2005/8/layout/bList2"/>
    <dgm:cxn modelId="{A56F0BCA-A3A9-471B-BEEB-1B3DFE9AA434}" srcId="{D1C74A6D-AB14-4009-B87B-CE8157346030}" destId="{654F19A6-491C-48B2-B317-449A880C8DA1}" srcOrd="5" destOrd="0" parTransId="{05130219-2604-4D44-8535-E322B1C72492}" sibTransId="{62CB3376-CE80-44D7-ACC7-55FAB64EAB60}"/>
    <dgm:cxn modelId="{F44C59DD-DBA9-4392-8AB4-C78FE0AA4EC8}" srcId="{D1C74A6D-AB14-4009-B87B-CE8157346030}" destId="{B8A9E582-BF31-47E8-96F4-F065FB179857}" srcOrd="3" destOrd="0" parTransId="{7B055640-3040-496A-A48E-A8C9860E9E4D}" sibTransId="{19AFF1E7-2D72-4DA7-B57D-6F0A8577A7F0}"/>
    <dgm:cxn modelId="{18DE8EF9-2463-49E6-A543-8887F77C1660}" srcId="{B536CBEE-2F48-4B11-8147-54953ADD2308}" destId="{D1C74A6D-AB14-4009-B87B-CE8157346030}" srcOrd="0" destOrd="0" parTransId="{17B3B228-DA09-4452-967E-24EBACE2DCAA}" sibTransId="{7D79F5A8-6953-4EE1-A6FE-70E77AE48AB6}"/>
    <dgm:cxn modelId="{29AA03FB-A12C-4493-9448-5D331B7A5698}" type="presOf" srcId="{D1C74A6D-AB14-4009-B87B-CE8157346030}" destId="{C57CB19E-A2E0-4F0C-8031-DA8694FFE699}" srcOrd="1" destOrd="0" presId="urn:microsoft.com/office/officeart/2005/8/layout/bList2"/>
    <dgm:cxn modelId="{D546F124-9DD9-4431-BBFC-6FFB3632330D}" type="presParOf" srcId="{5496C9BE-4B0C-48C0-B978-C52FA2DEFF37}" destId="{D055897E-B7ED-4E62-AD36-6014F2B0DBA9}" srcOrd="0" destOrd="0" presId="urn:microsoft.com/office/officeart/2005/8/layout/bList2"/>
    <dgm:cxn modelId="{80176EBE-D98D-429A-B6B3-8D9AB334EA42}" type="presParOf" srcId="{D055897E-B7ED-4E62-AD36-6014F2B0DBA9}" destId="{752D2F2C-1EFB-43B6-91C0-EA2E381C4C78}" srcOrd="0" destOrd="0" presId="urn:microsoft.com/office/officeart/2005/8/layout/bList2"/>
    <dgm:cxn modelId="{6433E228-5139-46FC-A8E5-1065CE19E0CF}" type="presParOf" srcId="{D055897E-B7ED-4E62-AD36-6014F2B0DBA9}" destId="{7441AC2C-EFAA-44A2-A71D-65CF2D84995C}" srcOrd="1" destOrd="0" presId="urn:microsoft.com/office/officeart/2005/8/layout/bList2"/>
    <dgm:cxn modelId="{1650CB16-794F-4F74-AF60-5A74E1AD4119}" type="presParOf" srcId="{D055897E-B7ED-4E62-AD36-6014F2B0DBA9}" destId="{C57CB19E-A2E0-4F0C-8031-DA8694FFE699}" srcOrd="2" destOrd="0" presId="urn:microsoft.com/office/officeart/2005/8/layout/bList2"/>
    <dgm:cxn modelId="{279600AA-AA66-49C4-A691-D0A496C964D1}" type="presParOf" srcId="{D055897E-B7ED-4E62-AD36-6014F2B0DBA9}" destId="{D68EA30F-6378-46E7-AC61-89895D654ED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EEE3F-6423-41F3-A7F8-EC7B96AA631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92162-A57E-4DF7-BFBE-B453C4F1EA8A}">
      <dgm:prSet custT="1"/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 dirty="0">
              <a:latin typeface="Calibri" pitchFamily="34" charset="0"/>
            </a:rPr>
            <a:t>YOUR </a:t>
          </a:r>
        </a:p>
        <a:p>
          <a:pPr rtl="0"/>
          <a:r>
            <a:rPr lang="en-US" sz="2300" u="none" dirty="0">
              <a:latin typeface="Calibri" pitchFamily="34" charset="0"/>
            </a:rPr>
            <a:t>CONTRIBUTION</a:t>
          </a:r>
        </a:p>
      </dgm:t>
    </dgm:pt>
    <dgm:pt modelId="{507501CB-DDB1-40C3-8407-3190FF165E9E}" type="par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6CBCE68-BED0-48BF-B514-E5CE0E6D2CA1}" type="sib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4396F91-BF5D-4C04-8342-029D96A8C1F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6E739CC9-D3B3-430B-9579-B9923F1C886C}" type="par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743646E-128A-405F-91E3-4CB381F48227}" type="sib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7C7F957-4786-4DD4-B091-AB782B8AC9F4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</dgm:t>
    </dgm:pt>
    <dgm:pt modelId="{1CD6D0A2-17E2-43F3-B5C3-4C47E6AF7C74}" type="sib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C9987A5-0D9A-4175-9D0F-87EE97F91E7C}" type="par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7460922-EF75-4942-BABB-36092E623CA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</dgm:t>
    </dgm:pt>
    <dgm:pt modelId="{27CB19FE-10A5-4E6D-96FC-24EF4F067DF3}" type="sib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D142AE4-0116-4D79-913C-AD5EB784B02E}" type="par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9C7371F-ADA4-487A-A0D9-038AB67B485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</dgm:t>
    </dgm:pt>
    <dgm:pt modelId="{E2782F19-D072-45E9-9485-C03E4D617489}" type="sib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1EC226D-9A2D-48D6-8196-B716791DF43B}" type="par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099970A-86FF-4EDE-99CF-5119176B5800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</dgm:t>
    </dgm:pt>
    <dgm:pt modelId="{05ADE93C-1087-4698-BD3F-1ACFF1C39542}" type="sib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06A95DC-80F9-47F5-BB78-C51EAF48670F}" type="par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ED54E71-7AF8-4308-BE92-BBC6651C0AD6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A30430AF-AD11-42AF-AFD3-A89325689218}" type="sib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43CFA2-81F7-49DE-B240-2C3FC47A844B}" type="par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BDC1D5A-5E73-4AF7-9D87-24A1B5AB701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gm:t>
    </dgm:pt>
    <dgm:pt modelId="{6A6AE26E-B332-4407-85CC-A050A278D578}" type="parTrans" cxnId="{D5B2610C-BE98-434B-864B-D218D960367C}">
      <dgm:prSet/>
      <dgm:spPr/>
      <dgm:t>
        <a:bodyPr/>
        <a:lstStyle/>
        <a:p>
          <a:endParaRPr lang="en-US"/>
        </a:p>
      </dgm:t>
    </dgm:pt>
    <dgm:pt modelId="{FC8B8DC5-EA6F-4C68-81DE-C16313A816A6}" type="sibTrans" cxnId="{D5B2610C-BE98-434B-864B-D218D960367C}">
      <dgm:prSet/>
      <dgm:spPr/>
      <dgm:t>
        <a:bodyPr/>
        <a:lstStyle/>
        <a:p>
          <a:endParaRPr lang="en-US"/>
        </a:p>
      </dgm:t>
    </dgm:pt>
    <dgm:pt modelId="{C262DBAA-0163-4E68-ABA3-1FDFD57D67CC}" type="pres">
      <dgm:prSet presAssocID="{91DEEE3F-6423-41F3-A7F8-EC7B96AA6317}" presName="diagram" presStyleCnt="0">
        <dgm:presLayoutVars>
          <dgm:dir/>
          <dgm:animLvl val="lvl"/>
          <dgm:resizeHandles val="exact"/>
        </dgm:presLayoutVars>
      </dgm:prSet>
      <dgm:spPr/>
    </dgm:pt>
    <dgm:pt modelId="{E97E21D7-AAAC-478E-A510-43B8EE521ABC}" type="pres">
      <dgm:prSet presAssocID="{45992162-A57E-4DF7-BFBE-B453C4F1EA8A}" presName="compNode" presStyleCnt="0"/>
      <dgm:spPr/>
    </dgm:pt>
    <dgm:pt modelId="{2B6139DC-069A-4818-956E-29DB0D34FDAF}" type="pres">
      <dgm:prSet presAssocID="{45992162-A57E-4DF7-BFBE-B453C4F1EA8A}" presName="childRect" presStyleLbl="bgAcc1" presStyleIdx="0" presStyleCnt="1" custScaleX="131497" custScaleY="163716" custLinFactNeighborY="-3261">
        <dgm:presLayoutVars>
          <dgm:bulletEnabled val="1"/>
        </dgm:presLayoutVars>
      </dgm:prSet>
      <dgm:spPr/>
    </dgm:pt>
    <dgm:pt modelId="{76A86352-516C-4D3C-953A-B8EFB042B2CC}" type="pres">
      <dgm:prSet presAssocID="{45992162-A57E-4DF7-BFBE-B453C4F1EA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C7E21B-DC11-47FC-8E94-7397D74DD109}" type="pres">
      <dgm:prSet presAssocID="{45992162-A57E-4DF7-BFBE-B453C4F1EA8A}" presName="parentRect" presStyleLbl="alignNode1" presStyleIdx="0" presStyleCnt="1" custScaleX="132638" custScaleY="99467" custLinFactNeighborX="-66" custLinFactNeighborY="10750"/>
      <dgm:spPr/>
    </dgm:pt>
    <dgm:pt modelId="{1FEF43FE-056B-43DF-857E-728CB9004F98}" type="pres">
      <dgm:prSet presAssocID="{45992162-A57E-4DF7-BFBE-B453C4F1EA8A}" presName="adorn" presStyleLbl="fgAccFollowNode1" presStyleIdx="0" presStyleCnt="1" custScaleX="115337" custScaleY="115680" custLinFactNeighborX="3334" custLinFactNeighborY="-325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D7DAD04-9F91-425F-9377-0FBFB9A94A26}" srcId="{45992162-A57E-4DF7-BFBE-B453C4F1EA8A}" destId="{C7460922-EF75-4942-BABB-36092E623CA5}" srcOrd="4" destOrd="0" parTransId="{FD142AE4-0116-4D79-913C-AD5EB784B02E}" sibTransId="{27CB19FE-10A5-4E6D-96FC-24EF4F067DF3}"/>
    <dgm:cxn modelId="{D5B2610C-BE98-434B-864B-D218D960367C}" srcId="{45992162-A57E-4DF7-BFBE-B453C4F1EA8A}" destId="{CBDC1D5A-5E73-4AF7-9D87-24A1B5AB7011}" srcOrd="6" destOrd="0" parTransId="{6A6AE26E-B332-4407-85CC-A050A278D578}" sibTransId="{FC8B8DC5-EA6F-4C68-81DE-C16313A816A6}"/>
    <dgm:cxn modelId="{EC84EC1B-6FD0-4A4A-B28F-287C1F749E11}" type="presOf" srcId="{C7460922-EF75-4942-BABB-36092E623CA5}" destId="{2B6139DC-069A-4818-956E-29DB0D34FDAF}" srcOrd="0" destOrd="4" presId="urn:microsoft.com/office/officeart/2005/8/layout/bList2"/>
    <dgm:cxn modelId="{14232935-1113-4A06-BE40-232DBD5DE51C}" type="presOf" srcId="{27C7F957-4786-4DD4-B091-AB782B8AC9F4}" destId="{2B6139DC-069A-4818-956E-29DB0D34FDAF}" srcOrd="0" destOrd="5" presId="urn:microsoft.com/office/officeart/2005/8/layout/bList2"/>
    <dgm:cxn modelId="{11456040-B18C-4DFA-A35D-EFB96C2C2A83}" srcId="{45992162-A57E-4DF7-BFBE-B453C4F1EA8A}" destId="{D4396F91-BF5D-4C04-8342-029D96A8C1FB}" srcOrd="0" destOrd="0" parTransId="{6E739CC9-D3B3-430B-9579-B9923F1C886C}" sibTransId="{4743646E-128A-405F-91E3-4CB381F48227}"/>
    <dgm:cxn modelId="{07B04242-ABCF-4B9D-9172-9630399CA450}" srcId="{45992162-A57E-4DF7-BFBE-B453C4F1EA8A}" destId="{EED54E71-7AF8-4308-BE92-BBC6651C0AD6}" srcOrd="1" destOrd="0" parTransId="{1343CFA2-81F7-49DE-B240-2C3FC47A844B}" sibTransId="{A30430AF-AD11-42AF-AFD3-A89325689218}"/>
    <dgm:cxn modelId="{7367BE70-B160-4B69-92CC-155CEFEF2B6E}" srcId="{45992162-A57E-4DF7-BFBE-B453C4F1EA8A}" destId="{69C7371F-ADA4-487A-A0D9-038AB67B485B}" srcOrd="3" destOrd="0" parTransId="{61EC226D-9A2D-48D6-8196-B716791DF43B}" sibTransId="{E2782F19-D072-45E9-9485-C03E4D617489}"/>
    <dgm:cxn modelId="{72F1B683-AAB3-4F9E-A8B8-BA0DA3C796ED}" srcId="{91DEEE3F-6423-41F3-A7F8-EC7B96AA6317}" destId="{45992162-A57E-4DF7-BFBE-B453C4F1EA8A}" srcOrd="0" destOrd="0" parTransId="{507501CB-DDB1-40C3-8407-3190FF165E9E}" sibTransId="{A6CBCE68-BED0-48BF-B514-E5CE0E6D2CA1}"/>
    <dgm:cxn modelId="{342B718A-D52F-45F5-A864-009F9CABC2F9}" srcId="{45992162-A57E-4DF7-BFBE-B453C4F1EA8A}" destId="{E099970A-86FF-4EDE-99CF-5119176B5800}" srcOrd="2" destOrd="0" parTransId="{706A95DC-80F9-47F5-BB78-C51EAF48670F}" sibTransId="{05ADE93C-1087-4698-BD3F-1ACFF1C39542}"/>
    <dgm:cxn modelId="{BAB4B491-E785-4816-B661-C7AD01BED54D}" type="presOf" srcId="{91DEEE3F-6423-41F3-A7F8-EC7B96AA6317}" destId="{C262DBAA-0163-4E68-ABA3-1FDFD57D67CC}" srcOrd="0" destOrd="0" presId="urn:microsoft.com/office/officeart/2005/8/layout/bList2"/>
    <dgm:cxn modelId="{4AE17A97-82BC-47F9-BD62-376D58ECE235}" type="presOf" srcId="{E099970A-86FF-4EDE-99CF-5119176B5800}" destId="{2B6139DC-069A-4818-956E-29DB0D34FDAF}" srcOrd="0" destOrd="2" presId="urn:microsoft.com/office/officeart/2005/8/layout/bList2"/>
    <dgm:cxn modelId="{B07F849E-A0F9-42A9-AFB4-5B80AC2067E5}" type="presOf" srcId="{CBDC1D5A-5E73-4AF7-9D87-24A1B5AB7011}" destId="{2B6139DC-069A-4818-956E-29DB0D34FDAF}" srcOrd="0" destOrd="6" presId="urn:microsoft.com/office/officeart/2005/8/layout/bList2"/>
    <dgm:cxn modelId="{2A402FA9-ECB4-404C-987B-D80ECB607F60}" type="presOf" srcId="{69C7371F-ADA4-487A-A0D9-038AB67B485B}" destId="{2B6139DC-069A-4818-956E-29DB0D34FDAF}" srcOrd="0" destOrd="3" presId="urn:microsoft.com/office/officeart/2005/8/layout/bList2"/>
    <dgm:cxn modelId="{3C1D08B2-8038-470B-AADF-733A260F6442}" srcId="{45992162-A57E-4DF7-BFBE-B453C4F1EA8A}" destId="{27C7F957-4786-4DD4-B091-AB782B8AC9F4}" srcOrd="5" destOrd="0" parTransId="{1C9987A5-0D9A-4175-9D0F-87EE97F91E7C}" sibTransId="{1CD6D0A2-17E2-43F3-B5C3-4C47E6AF7C74}"/>
    <dgm:cxn modelId="{74D329B3-D8CF-4FF2-90C1-569507252FDA}" type="presOf" srcId="{45992162-A57E-4DF7-BFBE-B453C4F1EA8A}" destId="{76A86352-516C-4D3C-953A-B8EFB042B2CC}" srcOrd="0" destOrd="0" presId="urn:microsoft.com/office/officeart/2005/8/layout/bList2"/>
    <dgm:cxn modelId="{01A194B3-7F3F-4D18-B4AB-E15711ED98C4}" type="presOf" srcId="{EED54E71-7AF8-4308-BE92-BBC6651C0AD6}" destId="{2B6139DC-069A-4818-956E-29DB0D34FDAF}" srcOrd="0" destOrd="1" presId="urn:microsoft.com/office/officeart/2005/8/layout/bList2"/>
    <dgm:cxn modelId="{679763BE-F447-4A2A-8687-45DD54361A8C}" type="presOf" srcId="{D4396F91-BF5D-4C04-8342-029D96A8C1FB}" destId="{2B6139DC-069A-4818-956E-29DB0D34FDAF}" srcOrd="0" destOrd="0" presId="urn:microsoft.com/office/officeart/2005/8/layout/bList2"/>
    <dgm:cxn modelId="{A2CD44CF-A9A6-4C55-A71B-0ABD7B4711C2}" type="presOf" srcId="{45992162-A57E-4DF7-BFBE-B453C4F1EA8A}" destId="{F8C7E21B-DC11-47FC-8E94-7397D74DD109}" srcOrd="1" destOrd="0" presId="urn:microsoft.com/office/officeart/2005/8/layout/bList2"/>
    <dgm:cxn modelId="{654870E2-378B-4494-9ADB-C645C7BA9494}" type="presParOf" srcId="{C262DBAA-0163-4E68-ABA3-1FDFD57D67CC}" destId="{E97E21D7-AAAC-478E-A510-43B8EE521ABC}" srcOrd="0" destOrd="0" presId="urn:microsoft.com/office/officeart/2005/8/layout/bList2"/>
    <dgm:cxn modelId="{E5782361-8DE2-4C88-9C56-F2216EE4C0B2}" type="presParOf" srcId="{E97E21D7-AAAC-478E-A510-43B8EE521ABC}" destId="{2B6139DC-069A-4818-956E-29DB0D34FDAF}" srcOrd="0" destOrd="0" presId="urn:microsoft.com/office/officeart/2005/8/layout/bList2"/>
    <dgm:cxn modelId="{12F1DF5D-B068-41B7-A33A-5D9D3A6980AD}" type="presParOf" srcId="{E97E21D7-AAAC-478E-A510-43B8EE521ABC}" destId="{76A86352-516C-4D3C-953A-B8EFB042B2CC}" srcOrd="1" destOrd="0" presId="urn:microsoft.com/office/officeart/2005/8/layout/bList2"/>
    <dgm:cxn modelId="{0D19276A-0675-4071-8E42-9E13F32D9B16}" type="presParOf" srcId="{E97E21D7-AAAC-478E-A510-43B8EE521ABC}" destId="{F8C7E21B-DC11-47FC-8E94-7397D74DD109}" srcOrd="2" destOrd="0" presId="urn:microsoft.com/office/officeart/2005/8/layout/bList2"/>
    <dgm:cxn modelId="{3EC0C2C5-A304-4AD2-8199-800E29B7BE5E}" type="presParOf" srcId="{E97E21D7-AAAC-478E-A510-43B8EE521ABC}" destId="{1FEF43FE-056B-43DF-857E-728CB9004F9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79222-B374-445D-AF64-E4ED9691C687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1A5838F-0938-4B90-BC9D-BEDED49A3EF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 dirty="0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 dirty="0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 dirty="0">
            <a:solidFill>
              <a:schemeClr val="bg1"/>
            </a:solidFill>
            <a:latin typeface="Calibri" pitchFamily="34" charset="0"/>
          </a:endParaRPr>
        </a:p>
      </dgm:t>
    </dgm:pt>
    <dgm:pt modelId="{FE9D3B70-C628-45AD-B53C-B9A6C3E8502B}" type="par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66706AD1-C4E4-449A-B060-2978E0429703}" type="sib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EFFB74DD-1049-4457-A14E-EDB16FA718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gm:t>
    </dgm:pt>
    <dgm:pt modelId="{C5E7F8E3-733F-45E9-ACB9-700CEB3C9DF6}" type="par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88AC66AD-EA03-4648-972E-7A39B8DA972C}" type="sib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AACAEC1-2659-4AE4-9ED9-031870D8340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gm:t>
    </dgm:pt>
    <dgm:pt modelId="{3501A75E-59ED-48E2-8F16-A86AA8CC90FB}" type="par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314139DB-D537-405B-A19B-17B8867C1F6C}" type="sib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1B1F092C-BE60-4F96-9583-CC000DDC35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gm:t>
    </dgm:pt>
    <dgm:pt modelId="{C67885D8-3191-4266-888E-9E55B0E2F2B4}" type="par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E3D6CAF-9361-4461-AA33-E846B3F1BADB}" type="sib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40FC6B71-CACF-4432-984C-D271B725DB5C}" type="pres">
      <dgm:prSet presAssocID="{64579222-B374-445D-AF64-E4ED9691C687}" presName="theList" presStyleCnt="0">
        <dgm:presLayoutVars>
          <dgm:dir/>
          <dgm:animLvl val="lvl"/>
          <dgm:resizeHandles val="exact"/>
        </dgm:presLayoutVars>
      </dgm:prSet>
      <dgm:spPr/>
    </dgm:pt>
    <dgm:pt modelId="{EEF7712C-30E9-4E01-BC07-A09445AE5F1F}" type="pres">
      <dgm:prSet presAssocID="{F1A5838F-0938-4B90-BC9D-BEDED49A3EF2}" presName="compNode" presStyleCnt="0"/>
      <dgm:spPr/>
    </dgm:pt>
    <dgm:pt modelId="{042D6F95-3F8F-4D24-95B5-441EA970E5F4}" type="pres">
      <dgm:prSet presAssocID="{F1A5838F-0938-4B90-BC9D-BEDED49A3EF2}" presName="aNode" presStyleLbl="bgShp" presStyleIdx="0" presStyleCnt="4"/>
      <dgm:spPr/>
    </dgm:pt>
    <dgm:pt modelId="{5CAC5666-FF6D-4EA0-B5EA-E0CFD55D876A}" type="pres">
      <dgm:prSet presAssocID="{F1A5838F-0938-4B90-BC9D-BEDED49A3EF2}" presName="textNode" presStyleLbl="bgShp" presStyleIdx="0" presStyleCnt="4"/>
      <dgm:spPr/>
    </dgm:pt>
    <dgm:pt modelId="{285C4D57-398E-4EA8-A93D-52FD2A4CF93F}" type="pres">
      <dgm:prSet presAssocID="{F1A5838F-0938-4B90-BC9D-BEDED49A3EF2}" presName="compChildNode" presStyleCnt="0"/>
      <dgm:spPr/>
    </dgm:pt>
    <dgm:pt modelId="{76CA5902-5398-447A-AB3F-08675DAA1E72}" type="pres">
      <dgm:prSet presAssocID="{F1A5838F-0938-4B90-BC9D-BEDED49A3EF2}" presName="theInnerList" presStyleCnt="0"/>
      <dgm:spPr/>
    </dgm:pt>
    <dgm:pt modelId="{05E9B98D-F02F-46D3-8FFE-1D367CA9FD2D}" type="pres">
      <dgm:prSet presAssocID="{F1A5838F-0938-4B90-BC9D-BEDED49A3EF2}" presName="aSpace" presStyleCnt="0"/>
      <dgm:spPr/>
    </dgm:pt>
    <dgm:pt modelId="{D283AD4A-6E5C-47EB-8255-C657BEB90F7E}" type="pres">
      <dgm:prSet presAssocID="{1B1F092C-BE60-4F96-9583-CC000DDC35B2}" presName="compNode" presStyleCnt="0"/>
      <dgm:spPr/>
    </dgm:pt>
    <dgm:pt modelId="{548C321C-BFD0-4D59-8CAE-6B7A9DF3AC4A}" type="pres">
      <dgm:prSet presAssocID="{1B1F092C-BE60-4F96-9583-CC000DDC35B2}" presName="aNode" presStyleLbl="bgShp" presStyleIdx="1" presStyleCnt="4"/>
      <dgm:spPr/>
    </dgm:pt>
    <dgm:pt modelId="{900C7482-C11A-45C5-B269-3517F5C8D5ED}" type="pres">
      <dgm:prSet presAssocID="{1B1F092C-BE60-4F96-9583-CC000DDC35B2}" presName="textNode" presStyleLbl="bgShp" presStyleIdx="1" presStyleCnt="4"/>
      <dgm:spPr/>
    </dgm:pt>
    <dgm:pt modelId="{DDA3DE6A-D719-4F73-8D8F-E1A3374F8A78}" type="pres">
      <dgm:prSet presAssocID="{1B1F092C-BE60-4F96-9583-CC000DDC35B2}" presName="compChildNode" presStyleCnt="0"/>
      <dgm:spPr/>
    </dgm:pt>
    <dgm:pt modelId="{BB85DEAA-6738-4419-8F8C-6E666C1B219F}" type="pres">
      <dgm:prSet presAssocID="{1B1F092C-BE60-4F96-9583-CC000DDC35B2}" presName="theInnerList" presStyleCnt="0"/>
      <dgm:spPr/>
    </dgm:pt>
    <dgm:pt modelId="{9E04C39B-968A-4F7C-A143-23F37E0F497E}" type="pres">
      <dgm:prSet presAssocID="{1B1F092C-BE60-4F96-9583-CC000DDC35B2}" presName="aSpace" presStyleCnt="0"/>
      <dgm:spPr/>
    </dgm:pt>
    <dgm:pt modelId="{058DC609-3DEC-4BAC-8A43-75A03161AF4F}" type="pres">
      <dgm:prSet presAssocID="{EFFB74DD-1049-4457-A14E-EDB16FA718B3}" presName="compNode" presStyleCnt="0"/>
      <dgm:spPr/>
    </dgm:pt>
    <dgm:pt modelId="{B24F690F-9203-41D2-B69A-4AF9567173D7}" type="pres">
      <dgm:prSet presAssocID="{EFFB74DD-1049-4457-A14E-EDB16FA718B3}" presName="aNode" presStyleLbl="bgShp" presStyleIdx="2" presStyleCnt="4"/>
      <dgm:spPr/>
    </dgm:pt>
    <dgm:pt modelId="{96B32976-73E8-4F1C-973D-60D103028151}" type="pres">
      <dgm:prSet presAssocID="{EFFB74DD-1049-4457-A14E-EDB16FA718B3}" presName="textNode" presStyleLbl="bgShp" presStyleIdx="2" presStyleCnt="4"/>
      <dgm:spPr/>
    </dgm:pt>
    <dgm:pt modelId="{5FF75BBF-FD71-420B-B6CC-7F32DCF025E3}" type="pres">
      <dgm:prSet presAssocID="{EFFB74DD-1049-4457-A14E-EDB16FA718B3}" presName="compChildNode" presStyleCnt="0"/>
      <dgm:spPr/>
    </dgm:pt>
    <dgm:pt modelId="{1B9771FA-6420-4999-AB9D-15E0F0637EC8}" type="pres">
      <dgm:prSet presAssocID="{EFFB74DD-1049-4457-A14E-EDB16FA718B3}" presName="theInnerList" presStyleCnt="0"/>
      <dgm:spPr/>
    </dgm:pt>
    <dgm:pt modelId="{6DBA3AB7-E45C-40AF-9205-8342157F8506}" type="pres">
      <dgm:prSet presAssocID="{EFFB74DD-1049-4457-A14E-EDB16FA718B3}" presName="aSpace" presStyleCnt="0"/>
      <dgm:spPr/>
    </dgm:pt>
    <dgm:pt modelId="{FD07ED41-24FB-4C89-81BD-C11D802B3C72}" type="pres">
      <dgm:prSet presAssocID="{FAACAEC1-2659-4AE4-9ED9-031870D83403}" presName="compNode" presStyleCnt="0"/>
      <dgm:spPr/>
    </dgm:pt>
    <dgm:pt modelId="{B117BE04-134B-4F75-A566-46013237ED73}" type="pres">
      <dgm:prSet presAssocID="{FAACAEC1-2659-4AE4-9ED9-031870D83403}" presName="aNode" presStyleLbl="bgShp" presStyleIdx="3" presStyleCnt="4"/>
      <dgm:spPr/>
    </dgm:pt>
    <dgm:pt modelId="{369BD766-54BA-4FF5-ABD5-23F74859A030}" type="pres">
      <dgm:prSet presAssocID="{FAACAEC1-2659-4AE4-9ED9-031870D83403}" presName="textNode" presStyleLbl="bgShp" presStyleIdx="3" presStyleCnt="4"/>
      <dgm:spPr/>
    </dgm:pt>
    <dgm:pt modelId="{8626DF26-5C7E-420E-B630-4818A5D24EEF}" type="pres">
      <dgm:prSet presAssocID="{FAACAEC1-2659-4AE4-9ED9-031870D83403}" presName="compChildNode" presStyleCnt="0"/>
      <dgm:spPr/>
    </dgm:pt>
    <dgm:pt modelId="{F9659175-6001-4216-8E48-4AE2ACAE701D}" type="pres">
      <dgm:prSet presAssocID="{FAACAEC1-2659-4AE4-9ED9-031870D83403}" presName="theInnerList" presStyleCnt="0"/>
      <dgm:spPr/>
    </dgm:pt>
  </dgm:ptLst>
  <dgm:cxnLst>
    <dgm:cxn modelId="{0B978C05-3461-4899-85E5-5AE3CBD9689C}" srcId="{64579222-B374-445D-AF64-E4ED9691C687}" destId="{F1A5838F-0938-4B90-BC9D-BEDED49A3EF2}" srcOrd="0" destOrd="0" parTransId="{FE9D3B70-C628-45AD-B53C-B9A6C3E8502B}" sibTransId="{66706AD1-C4E4-449A-B060-2978E0429703}"/>
    <dgm:cxn modelId="{B591DB14-1332-4889-A960-6FB25107012F}" type="presOf" srcId="{FAACAEC1-2659-4AE4-9ED9-031870D83403}" destId="{369BD766-54BA-4FF5-ABD5-23F74859A030}" srcOrd="1" destOrd="0" presId="urn:microsoft.com/office/officeart/2005/8/layout/lProcess2"/>
    <dgm:cxn modelId="{8470722A-C298-401A-B19A-F3604E147CE8}" type="presOf" srcId="{1B1F092C-BE60-4F96-9583-CC000DDC35B2}" destId="{900C7482-C11A-45C5-B269-3517F5C8D5ED}" srcOrd="1" destOrd="0" presId="urn:microsoft.com/office/officeart/2005/8/layout/lProcess2"/>
    <dgm:cxn modelId="{911D492B-D240-42AF-9870-1F5540A26AC1}" type="presOf" srcId="{1B1F092C-BE60-4F96-9583-CC000DDC35B2}" destId="{548C321C-BFD0-4D59-8CAE-6B7A9DF3AC4A}" srcOrd="0" destOrd="0" presId="urn:microsoft.com/office/officeart/2005/8/layout/lProcess2"/>
    <dgm:cxn modelId="{41389C5F-3787-4A0D-B387-E5E986DE1AD3}" srcId="{64579222-B374-445D-AF64-E4ED9691C687}" destId="{EFFB74DD-1049-4457-A14E-EDB16FA718B3}" srcOrd="2" destOrd="0" parTransId="{C5E7F8E3-733F-45E9-ACB9-700CEB3C9DF6}" sibTransId="{88AC66AD-EA03-4648-972E-7A39B8DA972C}"/>
    <dgm:cxn modelId="{18742669-90AA-49E4-8E1B-C73E4A8D4A98}" type="presOf" srcId="{F1A5838F-0938-4B90-BC9D-BEDED49A3EF2}" destId="{5CAC5666-FF6D-4EA0-B5EA-E0CFD55D876A}" srcOrd="1" destOrd="0" presId="urn:microsoft.com/office/officeart/2005/8/layout/lProcess2"/>
    <dgm:cxn modelId="{56FBD054-99DB-4637-A3B7-3EFF2250A70D}" srcId="{64579222-B374-445D-AF64-E4ED9691C687}" destId="{FAACAEC1-2659-4AE4-9ED9-031870D83403}" srcOrd="3" destOrd="0" parTransId="{3501A75E-59ED-48E2-8F16-A86AA8CC90FB}" sibTransId="{314139DB-D537-405B-A19B-17B8867C1F6C}"/>
    <dgm:cxn modelId="{13382FAA-C970-4FC8-BA7D-9FA3CCFF4120}" type="presOf" srcId="{FAACAEC1-2659-4AE4-9ED9-031870D83403}" destId="{B117BE04-134B-4F75-A566-46013237ED73}" srcOrd="0" destOrd="0" presId="urn:microsoft.com/office/officeart/2005/8/layout/lProcess2"/>
    <dgm:cxn modelId="{FAF90DBF-870B-43F1-8332-2B27D6F42A86}" type="presOf" srcId="{EFFB74DD-1049-4457-A14E-EDB16FA718B3}" destId="{96B32976-73E8-4F1C-973D-60D103028151}" srcOrd="1" destOrd="0" presId="urn:microsoft.com/office/officeart/2005/8/layout/lProcess2"/>
    <dgm:cxn modelId="{EDA457CE-83E6-49A5-9323-3770E728586C}" type="presOf" srcId="{64579222-B374-445D-AF64-E4ED9691C687}" destId="{40FC6B71-CACF-4432-984C-D271B725DB5C}" srcOrd="0" destOrd="0" presId="urn:microsoft.com/office/officeart/2005/8/layout/lProcess2"/>
    <dgm:cxn modelId="{CA0B6DD1-5C38-48EA-91B6-7620FF100523}" type="presOf" srcId="{EFFB74DD-1049-4457-A14E-EDB16FA718B3}" destId="{B24F690F-9203-41D2-B69A-4AF9567173D7}" srcOrd="0" destOrd="0" presId="urn:microsoft.com/office/officeart/2005/8/layout/lProcess2"/>
    <dgm:cxn modelId="{DB7DCAF6-1E41-4DD8-8A3F-34C43A21F052}" type="presOf" srcId="{F1A5838F-0938-4B90-BC9D-BEDED49A3EF2}" destId="{042D6F95-3F8F-4D24-95B5-441EA970E5F4}" srcOrd="0" destOrd="0" presId="urn:microsoft.com/office/officeart/2005/8/layout/lProcess2"/>
    <dgm:cxn modelId="{430393FF-9E57-4C4D-885C-F25CEA124F7E}" srcId="{64579222-B374-445D-AF64-E4ED9691C687}" destId="{1B1F092C-BE60-4F96-9583-CC000DDC35B2}" srcOrd="1" destOrd="0" parTransId="{C67885D8-3191-4266-888E-9E55B0E2F2B4}" sibTransId="{FE3D6CAF-9361-4461-AA33-E846B3F1BADB}"/>
    <dgm:cxn modelId="{76CE92E0-285E-443C-A7E2-F31EA7607862}" type="presParOf" srcId="{40FC6B71-CACF-4432-984C-D271B725DB5C}" destId="{EEF7712C-30E9-4E01-BC07-A09445AE5F1F}" srcOrd="0" destOrd="0" presId="urn:microsoft.com/office/officeart/2005/8/layout/lProcess2"/>
    <dgm:cxn modelId="{9AA8BBB5-7661-4C3C-9D9F-FA66A59D2CCE}" type="presParOf" srcId="{EEF7712C-30E9-4E01-BC07-A09445AE5F1F}" destId="{042D6F95-3F8F-4D24-95B5-441EA970E5F4}" srcOrd="0" destOrd="0" presId="urn:microsoft.com/office/officeart/2005/8/layout/lProcess2"/>
    <dgm:cxn modelId="{6F746AB2-5F3F-43F9-B96E-6B86B249AFE9}" type="presParOf" srcId="{EEF7712C-30E9-4E01-BC07-A09445AE5F1F}" destId="{5CAC5666-FF6D-4EA0-B5EA-E0CFD55D876A}" srcOrd="1" destOrd="0" presId="urn:microsoft.com/office/officeart/2005/8/layout/lProcess2"/>
    <dgm:cxn modelId="{86B90A01-1CC4-4FD8-B4F1-5A77A2AFCC09}" type="presParOf" srcId="{EEF7712C-30E9-4E01-BC07-A09445AE5F1F}" destId="{285C4D57-398E-4EA8-A93D-52FD2A4CF93F}" srcOrd="2" destOrd="0" presId="urn:microsoft.com/office/officeart/2005/8/layout/lProcess2"/>
    <dgm:cxn modelId="{B26DA53D-E800-4163-A86D-D8D82593BCF5}" type="presParOf" srcId="{285C4D57-398E-4EA8-A93D-52FD2A4CF93F}" destId="{76CA5902-5398-447A-AB3F-08675DAA1E72}" srcOrd="0" destOrd="0" presId="urn:microsoft.com/office/officeart/2005/8/layout/lProcess2"/>
    <dgm:cxn modelId="{D892F477-E8AF-4A84-BA18-42D8838D1717}" type="presParOf" srcId="{40FC6B71-CACF-4432-984C-D271B725DB5C}" destId="{05E9B98D-F02F-46D3-8FFE-1D367CA9FD2D}" srcOrd="1" destOrd="0" presId="urn:microsoft.com/office/officeart/2005/8/layout/lProcess2"/>
    <dgm:cxn modelId="{3E810ACE-78F8-4361-9964-21BC4291020C}" type="presParOf" srcId="{40FC6B71-CACF-4432-984C-D271B725DB5C}" destId="{D283AD4A-6E5C-47EB-8255-C657BEB90F7E}" srcOrd="2" destOrd="0" presId="urn:microsoft.com/office/officeart/2005/8/layout/lProcess2"/>
    <dgm:cxn modelId="{4690CDB5-1063-4E64-A57E-FFC4100EFD25}" type="presParOf" srcId="{D283AD4A-6E5C-47EB-8255-C657BEB90F7E}" destId="{548C321C-BFD0-4D59-8CAE-6B7A9DF3AC4A}" srcOrd="0" destOrd="0" presId="urn:microsoft.com/office/officeart/2005/8/layout/lProcess2"/>
    <dgm:cxn modelId="{A8B3C701-C0C0-4968-8B29-05F81B2D8F79}" type="presParOf" srcId="{D283AD4A-6E5C-47EB-8255-C657BEB90F7E}" destId="{900C7482-C11A-45C5-B269-3517F5C8D5ED}" srcOrd="1" destOrd="0" presId="urn:microsoft.com/office/officeart/2005/8/layout/lProcess2"/>
    <dgm:cxn modelId="{A8AC6801-7867-487F-8D40-82575D1AE80D}" type="presParOf" srcId="{D283AD4A-6E5C-47EB-8255-C657BEB90F7E}" destId="{DDA3DE6A-D719-4F73-8D8F-E1A3374F8A78}" srcOrd="2" destOrd="0" presId="urn:microsoft.com/office/officeart/2005/8/layout/lProcess2"/>
    <dgm:cxn modelId="{99802E3B-2469-4FA9-9EBF-7E8F85E0B1A1}" type="presParOf" srcId="{DDA3DE6A-D719-4F73-8D8F-E1A3374F8A78}" destId="{BB85DEAA-6738-4419-8F8C-6E666C1B219F}" srcOrd="0" destOrd="0" presId="urn:microsoft.com/office/officeart/2005/8/layout/lProcess2"/>
    <dgm:cxn modelId="{1CCD6AF9-F877-4117-A918-A3A6B2213E7E}" type="presParOf" srcId="{40FC6B71-CACF-4432-984C-D271B725DB5C}" destId="{9E04C39B-968A-4F7C-A143-23F37E0F497E}" srcOrd="3" destOrd="0" presId="urn:microsoft.com/office/officeart/2005/8/layout/lProcess2"/>
    <dgm:cxn modelId="{FE723D61-3C6C-4F68-A405-E938FC7E6938}" type="presParOf" srcId="{40FC6B71-CACF-4432-984C-D271B725DB5C}" destId="{058DC609-3DEC-4BAC-8A43-75A03161AF4F}" srcOrd="4" destOrd="0" presId="urn:microsoft.com/office/officeart/2005/8/layout/lProcess2"/>
    <dgm:cxn modelId="{05312F05-220A-4C5E-A1A0-F6ECE6F4E977}" type="presParOf" srcId="{058DC609-3DEC-4BAC-8A43-75A03161AF4F}" destId="{B24F690F-9203-41D2-B69A-4AF9567173D7}" srcOrd="0" destOrd="0" presId="urn:microsoft.com/office/officeart/2005/8/layout/lProcess2"/>
    <dgm:cxn modelId="{8DB4A35A-372E-415E-8E13-E4435B09940B}" type="presParOf" srcId="{058DC609-3DEC-4BAC-8A43-75A03161AF4F}" destId="{96B32976-73E8-4F1C-973D-60D103028151}" srcOrd="1" destOrd="0" presId="urn:microsoft.com/office/officeart/2005/8/layout/lProcess2"/>
    <dgm:cxn modelId="{B3E03A92-3EFA-4865-A3EC-9680BF97FEF7}" type="presParOf" srcId="{058DC609-3DEC-4BAC-8A43-75A03161AF4F}" destId="{5FF75BBF-FD71-420B-B6CC-7F32DCF025E3}" srcOrd="2" destOrd="0" presId="urn:microsoft.com/office/officeart/2005/8/layout/lProcess2"/>
    <dgm:cxn modelId="{65386F64-DF60-4C9F-83E8-C5EADC016ED0}" type="presParOf" srcId="{5FF75BBF-FD71-420B-B6CC-7F32DCF025E3}" destId="{1B9771FA-6420-4999-AB9D-15E0F0637EC8}" srcOrd="0" destOrd="0" presId="urn:microsoft.com/office/officeart/2005/8/layout/lProcess2"/>
    <dgm:cxn modelId="{68A6C6C0-766D-4770-A127-AE7FAC965474}" type="presParOf" srcId="{40FC6B71-CACF-4432-984C-D271B725DB5C}" destId="{6DBA3AB7-E45C-40AF-9205-8342157F8506}" srcOrd="5" destOrd="0" presId="urn:microsoft.com/office/officeart/2005/8/layout/lProcess2"/>
    <dgm:cxn modelId="{6879E342-0049-4CE8-A125-ABFE57CD71B9}" type="presParOf" srcId="{40FC6B71-CACF-4432-984C-D271B725DB5C}" destId="{FD07ED41-24FB-4C89-81BD-C11D802B3C72}" srcOrd="6" destOrd="0" presId="urn:microsoft.com/office/officeart/2005/8/layout/lProcess2"/>
    <dgm:cxn modelId="{82F98AA3-8529-4A64-8A93-C1945B5C3032}" type="presParOf" srcId="{FD07ED41-24FB-4C89-81BD-C11D802B3C72}" destId="{B117BE04-134B-4F75-A566-46013237ED73}" srcOrd="0" destOrd="0" presId="urn:microsoft.com/office/officeart/2005/8/layout/lProcess2"/>
    <dgm:cxn modelId="{10A78B78-713B-4BA0-A928-3BE1FA0A121D}" type="presParOf" srcId="{FD07ED41-24FB-4C89-81BD-C11D802B3C72}" destId="{369BD766-54BA-4FF5-ABD5-23F74859A030}" srcOrd="1" destOrd="0" presId="urn:microsoft.com/office/officeart/2005/8/layout/lProcess2"/>
    <dgm:cxn modelId="{36258CFD-39CB-4737-9E2E-778B8DD5D93A}" type="presParOf" srcId="{FD07ED41-24FB-4C89-81BD-C11D802B3C72}" destId="{8626DF26-5C7E-420E-B630-4818A5D24EEF}" srcOrd="2" destOrd="0" presId="urn:microsoft.com/office/officeart/2005/8/layout/lProcess2"/>
    <dgm:cxn modelId="{F3B59EDE-2C07-40D5-8A5E-082E7EE5BDD1}" type="presParOf" srcId="{8626DF26-5C7E-420E-B630-4818A5D24EEF}" destId="{F9659175-6001-4216-8E48-4AE2ACAE701D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8804B-8344-4FAB-ABD1-53E1912974A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</dgm:pt>
    <dgm:pt modelId="{279CCF10-C733-4E70-9F7B-235887FADAE0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STD benefit begins on the day following the last day of the waiting period</a:t>
          </a:r>
        </a:p>
      </dgm:t>
    </dgm:pt>
    <dgm:pt modelId="{44C3A367-F183-45FE-ABAF-F23CFB30E6DC}" type="par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EA5B9B1-CD86-4323-A6D6-AE2374717E13}" type="sib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686CAE0-2E9D-44D5-B736-7DBCF1626CF6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Elect in $100 benefit increments up to a maximum of 66 2/3% of earnings</a:t>
          </a:r>
        </a:p>
      </dgm:t>
    </dgm:pt>
    <dgm:pt modelId="{0ABA1703-8D8D-427D-8833-CA24AAAF8FB6}" type="par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B31421F-296E-44DA-9D3C-660C28CCE75C}" type="sib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C3295A-6927-4076-934F-8007817C9014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Minimum monthly           benefit is $100</a:t>
          </a:r>
        </a:p>
      </dgm:t>
    </dgm:pt>
    <dgm:pt modelId="{4A1E2623-F847-4F10-B508-5E7685FB911E}" type="par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4E558C-024C-4552-8A60-560DC7559320}" type="sib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3570C82-4ABF-458D-BF62-241B10FE5434}" type="pres">
      <dgm:prSet presAssocID="{8A38804B-8344-4FAB-ABD1-53E1912974A7}" presName="linear" presStyleCnt="0">
        <dgm:presLayoutVars>
          <dgm:animLvl val="lvl"/>
          <dgm:resizeHandles val="exact"/>
        </dgm:presLayoutVars>
      </dgm:prSet>
      <dgm:spPr/>
    </dgm:pt>
    <dgm:pt modelId="{1E79AE85-9C38-4B78-8D72-0182C6B6BA8C}" type="pres">
      <dgm:prSet presAssocID="{279CCF10-C733-4E70-9F7B-235887FADAE0}" presName="parentText" presStyleLbl="node1" presStyleIdx="0" presStyleCnt="3" custScaleY="85085">
        <dgm:presLayoutVars>
          <dgm:chMax val="0"/>
          <dgm:bulletEnabled val="1"/>
        </dgm:presLayoutVars>
      </dgm:prSet>
      <dgm:spPr/>
    </dgm:pt>
    <dgm:pt modelId="{7D74AED0-5F8C-4D24-BD1E-DA0B6A61D96C}" type="pres">
      <dgm:prSet presAssocID="{0EA5B9B1-CD86-4323-A6D6-AE2374717E13}" presName="spacer" presStyleCnt="0"/>
      <dgm:spPr/>
    </dgm:pt>
    <dgm:pt modelId="{E8277AFB-B53E-4739-9D76-8841D06A7611}" type="pres">
      <dgm:prSet presAssocID="{E686CAE0-2E9D-44D5-B736-7DBCF1626CF6}" presName="parentText" presStyleLbl="node1" presStyleIdx="1" presStyleCnt="3" custScaleY="88868">
        <dgm:presLayoutVars>
          <dgm:chMax val="0"/>
          <dgm:bulletEnabled val="1"/>
        </dgm:presLayoutVars>
      </dgm:prSet>
      <dgm:spPr/>
    </dgm:pt>
    <dgm:pt modelId="{5587EC8C-7564-4F73-967D-78D061220F9F}" type="pres">
      <dgm:prSet presAssocID="{5B31421F-296E-44DA-9D3C-660C28CCE75C}" presName="spacer" presStyleCnt="0"/>
      <dgm:spPr/>
    </dgm:pt>
    <dgm:pt modelId="{03F34CF7-CE47-4F79-86F0-1C47947AE390}" type="pres">
      <dgm:prSet presAssocID="{13C3295A-6927-4076-934F-8007817C9014}" presName="parentText" presStyleLbl="node1" presStyleIdx="2" presStyleCnt="3" custScaleY="66996">
        <dgm:presLayoutVars>
          <dgm:chMax val="0"/>
          <dgm:bulletEnabled val="1"/>
        </dgm:presLayoutVars>
      </dgm:prSet>
      <dgm:spPr/>
    </dgm:pt>
  </dgm:ptLst>
  <dgm:cxnLst>
    <dgm:cxn modelId="{A376F63E-4919-47C0-8CAC-E02E8025EFBF}" type="presOf" srcId="{8A38804B-8344-4FAB-ABD1-53E1912974A7}" destId="{53570C82-4ABF-458D-BF62-241B10FE5434}" srcOrd="0" destOrd="0" presId="urn:microsoft.com/office/officeart/2005/8/layout/vList2"/>
    <dgm:cxn modelId="{78531C62-97A6-4481-A660-EC6525EF6B6C}" srcId="{8A38804B-8344-4FAB-ABD1-53E1912974A7}" destId="{13C3295A-6927-4076-934F-8007817C9014}" srcOrd="2" destOrd="0" parTransId="{4A1E2623-F847-4F10-B508-5E7685FB911E}" sibTransId="{3E4E558C-024C-4552-8A60-560DC7559320}"/>
    <dgm:cxn modelId="{68DE3746-3037-4315-9D5C-92BB4130FEC1}" srcId="{8A38804B-8344-4FAB-ABD1-53E1912974A7}" destId="{E686CAE0-2E9D-44D5-B736-7DBCF1626CF6}" srcOrd="1" destOrd="0" parTransId="{0ABA1703-8D8D-427D-8833-CA24AAAF8FB6}" sibTransId="{5B31421F-296E-44DA-9D3C-660C28CCE75C}"/>
    <dgm:cxn modelId="{C52C147D-9EEE-4174-B0FA-010A2965B73D}" type="presOf" srcId="{279CCF10-C733-4E70-9F7B-235887FADAE0}" destId="{1E79AE85-9C38-4B78-8D72-0182C6B6BA8C}" srcOrd="0" destOrd="0" presId="urn:microsoft.com/office/officeart/2005/8/layout/vList2"/>
    <dgm:cxn modelId="{6873E6AC-62D9-4EF2-92E5-8F596DEBC3E0}" type="presOf" srcId="{13C3295A-6927-4076-934F-8007817C9014}" destId="{03F34CF7-CE47-4F79-86F0-1C47947AE390}" srcOrd="0" destOrd="0" presId="urn:microsoft.com/office/officeart/2005/8/layout/vList2"/>
    <dgm:cxn modelId="{FD5EE1BD-F094-44BF-B8D6-2B563C42DEDC}" type="presOf" srcId="{E686CAE0-2E9D-44D5-B736-7DBCF1626CF6}" destId="{E8277AFB-B53E-4739-9D76-8841D06A7611}" srcOrd="0" destOrd="0" presId="urn:microsoft.com/office/officeart/2005/8/layout/vList2"/>
    <dgm:cxn modelId="{ACC7E2BD-98E0-408E-85A1-788A3C90A651}" srcId="{8A38804B-8344-4FAB-ABD1-53E1912974A7}" destId="{279CCF10-C733-4E70-9F7B-235887FADAE0}" srcOrd="0" destOrd="0" parTransId="{44C3A367-F183-45FE-ABAF-F23CFB30E6DC}" sibTransId="{0EA5B9B1-CD86-4323-A6D6-AE2374717E13}"/>
    <dgm:cxn modelId="{F8844BAD-33A5-46CE-80EF-98FE8E14277B}" type="presParOf" srcId="{53570C82-4ABF-458D-BF62-241B10FE5434}" destId="{1E79AE85-9C38-4B78-8D72-0182C6B6BA8C}" srcOrd="0" destOrd="0" presId="urn:microsoft.com/office/officeart/2005/8/layout/vList2"/>
    <dgm:cxn modelId="{ACDA28D2-F107-4094-AD61-A6EB5AD0EEB9}" type="presParOf" srcId="{53570C82-4ABF-458D-BF62-241B10FE5434}" destId="{7D74AED0-5F8C-4D24-BD1E-DA0B6A61D96C}" srcOrd="1" destOrd="0" presId="urn:microsoft.com/office/officeart/2005/8/layout/vList2"/>
    <dgm:cxn modelId="{D2F9CAFA-3370-45BA-A787-54EEE13B70D7}" type="presParOf" srcId="{53570C82-4ABF-458D-BF62-241B10FE5434}" destId="{E8277AFB-B53E-4739-9D76-8841D06A7611}" srcOrd="2" destOrd="0" presId="urn:microsoft.com/office/officeart/2005/8/layout/vList2"/>
    <dgm:cxn modelId="{EA02DBB5-FD19-4790-8417-E868C4AFC846}" type="presParOf" srcId="{53570C82-4ABF-458D-BF62-241B10FE5434}" destId="{5587EC8C-7564-4F73-967D-78D061220F9F}" srcOrd="3" destOrd="0" presId="urn:microsoft.com/office/officeart/2005/8/layout/vList2"/>
    <dgm:cxn modelId="{BCD157FD-4A19-47E7-8C89-B4C7B4417646}" type="presParOf" srcId="{53570C82-4ABF-458D-BF62-241B10FE5434}" destId="{03F34CF7-CE47-4F79-86F0-1C47947AE3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2F2C-1EFB-43B6-91C0-EA2E381C4C78}">
      <dsp:nvSpPr>
        <dsp:cNvPr id="0" name=""/>
        <dsp:cNvSpPr/>
      </dsp:nvSpPr>
      <dsp:spPr>
        <a:xfrm>
          <a:off x="570694" y="93156"/>
          <a:ext cx="4062027" cy="32051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sp:txBody>
      <dsp:txXfrm>
        <a:off x="645794" y="168256"/>
        <a:ext cx="3911827" cy="3130014"/>
      </dsp:txXfrm>
    </dsp:sp>
    <dsp:sp modelId="{C57CB19E-A2E0-4F0C-8031-DA8694FFE699}">
      <dsp:nvSpPr>
        <dsp:cNvPr id="0" name=""/>
        <dsp:cNvSpPr/>
      </dsp:nvSpPr>
      <dsp:spPr>
        <a:xfrm>
          <a:off x="570694" y="3240355"/>
          <a:ext cx="4062027" cy="109472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BOARD PAYS ALL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OR PART</a:t>
          </a:r>
        </a:p>
      </dsp:txBody>
      <dsp:txXfrm>
        <a:off x="570694" y="3240355"/>
        <a:ext cx="2860582" cy="1094728"/>
      </dsp:txXfrm>
    </dsp:sp>
    <dsp:sp modelId="{D68EA30F-6378-46E7-AC61-89895D654ED5}">
      <dsp:nvSpPr>
        <dsp:cNvPr id="0" name=""/>
        <dsp:cNvSpPr/>
      </dsp:nvSpPr>
      <dsp:spPr>
        <a:xfrm>
          <a:off x="3076594" y="3168352"/>
          <a:ext cx="1421709" cy="14217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139DC-069A-4818-956E-29DB0D34FDAF}">
      <dsp:nvSpPr>
        <dsp:cNvPr id="0" name=""/>
        <dsp:cNvSpPr/>
      </dsp:nvSpPr>
      <dsp:spPr>
        <a:xfrm>
          <a:off x="667843" y="0"/>
          <a:ext cx="4083268" cy="37949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sp:txBody>
      <dsp:txXfrm>
        <a:off x="756762" y="88919"/>
        <a:ext cx="3905430" cy="3705984"/>
      </dsp:txXfrm>
    </dsp:sp>
    <dsp:sp modelId="{F8C7E21B-DC11-47FC-8E94-7397D74DD109}">
      <dsp:nvSpPr>
        <dsp:cNvPr id="0" name=""/>
        <dsp:cNvSpPr/>
      </dsp:nvSpPr>
      <dsp:spPr>
        <a:xfrm>
          <a:off x="648079" y="3168351"/>
          <a:ext cx="4118698" cy="99141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YOUR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CONTRIBUTION</a:t>
          </a:r>
        </a:p>
      </dsp:txBody>
      <dsp:txXfrm>
        <a:off x="648079" y="3168351"/>
        <a:ext cx="2900491" cy="991418"/>
      </dsp:txXfrm>
    </dsp:sp>
    <dsp:sp modelId="{1FEF43FE-056B-43DF-857E-728CB9004F98}">
      <dsp:nvSpPr>
        <dsp:cNvPr id="0" name=""/>
        <dsp:cNvSpPr/>
      </dsp:nvSpPr>
      <dsp:spPr>
        <a:xfrm>
          <a:off x="3384375" y="3096339"/>
          <a:ext cx="1253512" cy="125724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D6F95-3F8F-4D24-95B5-441EA970E5F4}">
      <dsp:nvSpPr>
        <dsp:cNvPr id="0" name=""/>
        <dsp:cNvSpPr/>
      </dsp:nvSpPr>
      <dsp:spPr>
        <a:xfrm>
          <a:off x="2048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 kern="1200" dirty="0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 kern="1200" dirty="0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2048" y="0"/>
        <a:ext cx="2010141" cy="1206948"/>
      </dsp:txXfrm>
    </dsp:sp>
    <dsp:sp modelId="{548C321C-BFD0-4D59-8CAE-6B7A9DF3AC4A}">
      <dsp:nvSpPr>
        <dsp:cNvPr id="0" name=""/>
        <dsp:cNvSpPr/>
      </dsp:nvSpPr>
      <dsp:spPr>
        <a:xfrm>
          <a:off x="2162950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sp:txBody>
      <dsp:txXfrm>
        <a:off x="2162950" y="0"/>
        <a:ext cx="2010141" cy="1206948"/>
      </dsp:txXfrm>
    </dsp:sp>
    <dsp:sp modelId="{B24F690F-9203-41D2-B69A-4AF9567173D7}">
      <dsp:nvSpPr>
        <dsp:cNvPr id="0" name=""/>
        <dsp:cNvSpPr/>
      </dsp:nvSpPr>
      <dsp:spPr>
        <a:xfrm>
          <a:off x="4323852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sp:txBody>
      <dsp:txXfrm>
        <a:off x="4323852" y="0"/>
        <a:ext cx="2010141" cy="1206948"/>
      </dsp:txXfrm>
    </dsp:sp>
    <dsp:sp modelId="{B117BE04-134B-4F75-A566-46013237ED73}">
      <dsp:nvSpPr>
        <dsp:cNvPr id="0" name=""/>
        <dsp:cNvSpPr/>
      </dsp:nvSpPr>
      <dsp:spPr>
        <a:xfrm>
          <a:off x="6484754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sp:txBody>
      <dsp:txXfrm>
        <a:off x="6484754" y="0"/>
        <a:ext cx="2010141" cy="120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9AE85-9C38-4B78-8D72-0182C6B6BA8C}">
      <dsp:nvSpPr>
        <dsp:cNvPr id="0" name=""/>
        <dsp:cNvSpPr/>
      </dsp:nvSpPr>
      <dsp:spPr>
        <a:xfrm>
          <a:off x="0" y="201709"/>
          <a:ext cx="2813085" cy="10193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STD benefit begins on the day following the last day of the waiting period</a:t>
          </a:r>
        </a:p>
      </dsp:txBody>
      <dsp:txXfrm>
        <a:off x="49762" y="251471"/>
        <a:ext cx="2713561" cy="919862"/>
      </dsp:txXfrm>
    </dsp:sp>
    <dsp:sp modelId="{E8277AFB-B53E-4739-9D76-8841D06A7611}">
      <dsp:nvSpPr>
        <dsp:cNvPr id="0" name=""/>
        <dsp:cNvSpPr/>
      </dsp:nvSpPr>
      <dsp:spPr>
        <a:xfrm>
          <a:off x="0" y="1405415"/>
          <a:ext cx="2813085" cy="106470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Elect in $100 benefit increments up to a maximum of 66 2/3% of earnings</a:t>
          </a:r>
        </a:p>
      </dsp:txBody>
      <dsp:txXfrm>
        <a:off x="51975" y="1457390"/>
        <a:ext cx="2709135" cy="960759"/>
      </dsp:txXfrm>
    </dsp:sp>
    <dsp:sp modelId="{03F34CF7-CE47-4F79-86F0-1C47947AE390}">
      <dsp:nvSpPr>
        <dsp:cNvPr id="0" name=""/>
        <dsp:cNvSpPr/>
      </dsp:nvSpPr>
      <dsp:spPr>
        <a:xfrm>
          <a:off x="0" y="2654445"/>
          <a:ext cx="2813085" cy="8026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Minimum monthly           benefit is $100</a:t>
          </a:r>
        </a:p>
      </dsp:txBody>
      <dsp:txXfrm>
        <a:off x="39183" y="2693628"/>
        <a:ext cx="2734719" cy="72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E735942-DF74-4DD9-9330-92D084B71FCC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07DBAD3-91E6-4019-B066-EB6A4A0F7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7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7E3008E-227F-4D3C-84B9-1ABEF08ABD62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A28C19D-ADF8-4E06-8A59-E04F11162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7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8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35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3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7009" y="4446104"/>
            <a:ext cx="5608320" cy="4183380"/>
          </a:xfrm>
        </p:spPr>
        <p:txBody>
          <a:bodyPr/>
          <a:lstStyle/>
          <a:p>
            <a:pPr defTabSz="1330958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5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07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113229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3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5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0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03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3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49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8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518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64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41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925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86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2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80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9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03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7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08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95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3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19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26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905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5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B1A-9237-43F4-BB7D-3485BA426073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5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F84B-0442-42B8-A937-369CCD2AB85F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86F51-8DA6-473E-9A73-B39CA9F057B5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8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22D0-836E-43C9-851A-E15E3A88948A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3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03F1-79F1-4E6E-8B4B-44EA4504A219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2504" y="6571397"/>
            <a:ext cx="1312025" cy="365125"/>
          </a:xfrm>
        </p:spPr>
        <p:txBody>
          <a:bodyPr/>
          <a:lstStyle>
            <a:lvl1pPr>
              <a:defRPr sz="12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D895-6431-4E47-880C-B70861218EDF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2F04C74-182B-4695-AF99-ADE44E7FA7EC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6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628800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8801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BCF-18E9-425B-9D0B-480396736684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F6645E-E09C-414D-878C-B59E9FCEB8C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5F6-D6BF-4F00-BFAF-19042969F0AA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242D1F0E-3340-4ADC-B415-533C22E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6E8-6FCB-4CAE-9D54-FF5DD09A5AD7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991-AE2C-46E0-A2B2-949E319D672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6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80B0-5489-4CC7-88F2-BC4F3362A5E1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AE2E00-F647-49BA-AC5F-3E201923FEF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398C93-4A53-4AB6-B9D0-81E01D091010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357A10-EB4E-4DB4-8ED4-9674D2168017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95DF-C23A-4A91-BFFE-01C91C8E53FF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0080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022337-E9A9-4D04-B09C-3A34988A3A52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21F991F-A824-46AE-8DE3-F9EB0BFEB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oogle Shape;62;p5">
            <a:extLst>
              <a:ext uri="{FF2B5EF4-FFF2-40B4-BE49-F238E27FC236}">
                <a16:creationId xmlns:a16="http://schemas.microsoft.com/office/drawing/2014/main" id="{7A5252F4-F726-4134-BF95-2756329010F9}"/>
              </a:ext>
            </a:extLst>
          </p:cNvPr>
          <p:cNvGrpSpPr/>
          <p:nvPr userDrawn="1"/>
        </p:nvGrpSpPr>
        <p:grpSpPr>
          <a:xfrm>
            <a:off x="-4" y="40"/>
            <a:ext cx="10488492" cy="1327315"/>
            <a:chOff x="-4" y="40"/>
            <a:chExt cx="7072430" cy="1327315"/>
          </a:xfrm>
        </p:grpSpPr>
        <p:sp>
          <p:nvSpPr>
            <p:cNvPr id="16" name="Google Shape;63;p5">
              <a:extLst>
                <a:ext uri="{FF2B5EF4-FFF2-40B4-BE49-F238E27FC236}">
                  <a16:creationId xmlns:a16="http://schemas.microsoft.com/office/drawing/2014/main" id="{C99CD8C1-9D7C-4D63-BE66-3970C023DC0E}"/>
                </a:ext>
              </a:extLst>
            </p:cNvPr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566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7" name="Google Shape;64;p5">
              <a:extLst>
                <a:ext uri="{FF2B5EF4-FFF2-40B4-BE49-F238E27FC236}">
                  <a16:creationId xmlns:a16="http://schemas.microsoft.com/office/drawing/2014/main" id="{67AEEDD3-5CA9-408C-9030-CEA060B47778}"/>
                </a:ext>
              </a:extLst>
            </p:cNvPr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1" name="Google Shape;65;p5">
                <a:extLst>
                  <a:ext uri="{FF2B5EF4-FFF2-40B4-BE49-F238E27FC236}">
                    <a16:creationId xmlns:a16="http://schemas.microsoft.com/office/drawing/2014/main" id="{B44FE610-804F-4189-8CAF-F86FE5C7DAD0}"/>
                  </a:ext>
                </a:extLst>
              </p:cNvPr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2" name="Google Shape;66;p5">
                <a:extLst>
                  <a:ext uri="{FF2B5EF4-FFF2-40B4-BE49-F238E27FC236}">
                    <a16:creationId xmlns:a16="http://schemas.microsoft.com/office/drawing/2014/main" id="{83F61520-1AFE-4FDF-ACE4-909B97BAB785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8" name="Google Shape;67;p5">
              <a:extLst>
                <a:ext uri="{FF2B5EF4-FFF2-40B4-BE49-F238E27FC236}">
                  <a16:creationId xmlns:a16="http://schemas.microsoft.com/office/drawing/2014/main" id="{FD0E48D3-63C8-4B05-927A-B9122D268442}"/>
                </a:ext>
              </a:extLst>
            </p:cNvPr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9" name="Google Shape;68;p5">
                <a:extLst>
                  <a:ext uri="{FF2B5EF4-FFF2-40B4-BE49-F238E27FC236}">
                    <a16:creationId xmlns:a16="http://schemas.microsoft.com/office/drawing/2014/main" id="{CC720C0B-2FB5-490E-8232-52C29EE7E990}"/>
                  </a:ext>
                </a:extLst>
              </p:cNvPr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" name="Google Shape;69;p5">
                <a:extLst>
                  <a:ext uri="{FF2B5EF4-FFF2-40B4-BE49-F238E27FC236}">
                    <a16:creationId xmlns:a16="http://schemas.microsoft.com/office/drawing/2014/main" id="{74DE39C0-8C8A-4DDD-B8B1-D4391CA3990F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3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healthonlin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bebenefits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cbebenefits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35360" y="908720"/>
            <a:ext cx="11593287" cy="1802748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New Employee Benefits Orientation</a:t>
            </a:r>
            <a:b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2021 Benefits </a:t>
            </a:r>
            <a:endParaRPr lang="es-ES" sz="6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647728" y="4509120"/>
            <a:ext cx="7776864" cy="5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UY" sz="4000" b="1" dirty="0">
                <a:solidFill>
                  <a:srgbClr val="FFC000"/>
                </a:solidFill>
                <a:latin typeface="Calibri" pitchFamily="34" charset="0"/>
              </a:rPr>
              <a:t>Houston County Board of Education</a:t>
            </a:r>
            <a:endParaRPr lang="es-ES" sz="4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9993A-B93B-443F-88BE-AFFE69855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402782"/>
            <a:ext cx="2343150" cy="2447925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D224FC-6E95-4204-B0C1-BE2F3B293859}"/>
              </a:ext>
            </a:extLst>
          </p:cNvPr>
          <p:cNvSpPr txBox="1"/>
          <p:nvPr/>
        </p:nvSpPr>
        <p:spPr>
          <a:xfrm>
            <a:off x="335360" y="1447456"/>
            <a:ext cx="11521280" cy="470897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HRA plans – Gold, Silver &amp; Bronze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 deductibles, coinsurance and HRA funding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services are subject to a deductible first, then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(Health Reimbursement Account) is board-funded, provides first dollar coverage;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offsets your medical and pharmacy costs 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Unused HRA balances roll-over to future years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plans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 copays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2C1EB8C-E329-4776-9FD2-0E5D4182EE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887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Anthem HRA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8E33A-CFB8-4C3D-9C15-BDDFA107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575E79-2DD3-41F9-A57F-B4D29AB88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0477"/>
          <a:stretch/>
        </p:blipFill>
        <p:spPr>
          <a:xfrm>
            <a:off x="8688288" y="1733815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4432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EF19F4-A53E-40CE-BE10-F9D1D99831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02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Anthem and UHC HMO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5EA12-A54D-4BA3-85DE-3689D3D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E3EB8-0D4E-4F5B-BB39-62B8D7344598}"/>
              </a:ext>
            </a:extLst>
          </p:cNvPr>
          <p:cNvSpPr txBox="1"/>
          <p:nvPr/>
        </p:nvSpPr>
        <p:spPr>
          <a:xfrm>
            <a:off x="409447" y="1440160"/>
            <a:ext cx="10729192" cy="364714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In-network coverage only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Copays for Physician and Specialist visits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other services are subject to a deductible and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deductibles, copays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1F28F3-A5F9-453F-BDB3-873653D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5164803"/>
            <a:ext cx="3528649" cy="9578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FC0134-2BE7-404C-8C78-1BA1B085A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3012730" y="5208314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2359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UHC HDHP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0901-7C8C-4BAD-94D6-AA7B5559F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98" y="4757455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F31E4-7580-4168-AE64-3225FECEB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15" y="2132856"/>
            <a:ext cx="1905000" cy="22955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687CF-FCD2-4C7E-ABF9-B8B9CA770E79}"/>
              </a:ext>
            </a:extLst>
          </p:cNvPr>
          <p:cNvSpPr txBox="1"/>
          <p:nvPr/>
        </p:nvSpPr>
        <p:spPr>
          <a:xfrm>
            <a:off x="623392" y="1557071"/>
            <a:ext cx="8136904" cy="34470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services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pharmacy expenses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subject to deductible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copays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you meet your deductible, you pay coinsurance until you meet the out-of-pocket maximum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premiums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out-of-pocket costs for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852292121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AC98A-9284-4E22-A50E-0091D4883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07" y="1628800"/>
            <a:ext cx="2188393" cy="99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ADC833-1EE1-40CE-8E69-7D0A465D1355}"/>
              </a:ext>
            </a:extLst>
          </p:cNvPr>
          <p:cNvSpPr txBox="1"/>
          <p:nvPr/>
        </p:nvSpPr>
        <p:spPr>
          <a:xfrm>
            <a:off x="677944" y="1628800"/>
            <a:ext cx="9361040" cy="3454791"/>
          </a:xfrm>
          <a:prstGeom prst="rect">
            <a:avLst/>
          </a:prstGeom>
          <a:noFill/>
        </p:spPr>
        <p:txBody>
          <a:bodyPr wrap="square" lIns="51432" tIns="25717" rIns="51432" bIns="25717" rtlCol="0">
            <a:spAutoFit/>
          </a:bodyPr>
          <a:lstStyle/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CVS Caremark is the pharmacy vendor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Retail, mail order, home delivery, and specialty pharmacy services 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Extensive retail network</a:t>
            </a:r>
          </a:p>
          <a:p>
            <a:pPr marL="617927" lvl="1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Local retail and chain pharmacies included, not limited to CVS</a:t>
            </a:r>
          </a:p>
        </p:txBody>
      </p:sp>
    </p:spTree>
    <p:extLst>
      <p:ext uri="{BB962C8B-B14F-4D97-AF65-F5344CB8AC3E}">
        <p14:creationId xmlns:p14="http://schemas.microsoft.com/office/powerpoint/2010/main" val="3057307006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41944"/>
              </p:ext>
            </p:extLst>
          </p:nvPr>
        </p:nvGraphicFramePr>
        <p:xfrm>
          <a:off x="2783632" y="1986169"/>
          <a:ext cx="7009818" cy="31623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11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Pharmacy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Gold, Silver, &amp; Bronze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UHC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HMO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  ($20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Min/$50 Max)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($50 Min/$80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($80 Min/$125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88E8FEA-31AB-403C-ACF7-41185CBDF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00808"/>
            <a:ext cx="2188393" cy="992334"/>
          </a:xfrm>
          <a:prstGeom prst="rect">
            <a:avLst/>
          </a:prstGeom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F983DE7-C855-47B1-BD8B-9835B7DFE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79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62121-F151-416E-9ABF-A61F2014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3C86B-78CE-4CCE-9561-ADFC00087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628" y="4546882"/>
            <a:ext cx="1790700" cy="1714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484158"/>
      </p:ext>
    </p:extLst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8D99310-4BB6-48CD-B154-C4FD998944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Medical Monthly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4DEE9-6526-4126-93B8-EB0CB151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528" y="544522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contributes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$945 per employee per month,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$11,340 per employee per year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medical coverage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BBD392-3DEA-4E8B-842D-0AFB7DD8B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48945"/>
              </p:ext>
            </p:extLst>
          </p:nvPr>
        </p:nvGraphicFramePr>
        <p:xfrm>
          <a:off x="983432" y="1559446"/>
          <a:ext cx="10225136" cy="34958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OPTIONS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SPOUSE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 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$175.68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$320.11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$436.33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$580.76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$114.32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$215.80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$307.47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$408.95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$76.58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$151.64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$228.22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$303.28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$143.03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$264.61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$367.76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$489.34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$174.49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$318.09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$433.83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$577.43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2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HDHP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$61.83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$126.57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$197.24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$261.98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74117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7368" y="1623662"/>
            <a:ext cx="6771462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9D312-B3DD-432B-85C9-7E9C2C940572}"/>
              </a:ext>
            </a:extLst>
          </p:cNvPr>
          <p:cNvSpPr txBox="1"/>
          <p:nvPr/>
        </p:nvSpPr>
        <p:spPr>
          <a:xfrm>
            <a:off x="599074" y="2414684"/>
            <a:ext cx="7962903" cy="278537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Personalized health recommendations based on health behaviors and interests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Well-Being incentive credits can be redeemed for incentive credits, a Visa gift card, or a Walmart gift card 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u="sng" dirty="0">
                <a:solidFill>
                  <a:srgbClr val="0070C0"/>
                </a:solidFill>
                <a:latin typeface="Calibri" pitchFamily="34" charset="0"/>
              </a:rPr>
              <a:t>www.bewellshbp.com</a:t>
            </a:r>
            <a:r>
              <a:rPr lang="en-US" sz="2500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19E41-5106-4350-A246-3CE5E934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05" y="5572803"/>
            <a:ext cx="2859309" cy="376477"/>
          </a:xfrm>
          <a:prstGeom prst="rect">
            <a:avLst/>
          </a:prstGeom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5293E4E-031C-4079-8F75-B7D6F622C4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EACFB-FF78-48B6-A544-6BA47A04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4605A941-A09B-4432-AC35-5CE6A7675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79" y="1972596"/>
            <a:ext cx="2490963" cy="333789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310979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9456" y="2204864"/>
            <a:ext cx="4420884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68412" y="2204864"/>
            <a:ext cx="4635562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FFC000"/>
                </a:solidFill>
              </a:rPr>
              <a:t>Take Action with Coaching or Online     Pathway </a:t>
            </a:r>
          </a:p>
          <a:p>
            <a:endParaRPr lang="en-US" sz="1200" dirty="0"/>
          </a:p>
          <a:p>
            <a:pPr algn="ctr"/>
            <a:r>
              <a:rPr lang="en-US" dirty="0"/>
              <a:t>Phone Coaching:  Earn 60 credits for one call each month up to 4 times/year </a:t>
            </a:r>
          </a:p>
          <a:p>
            <a:endParaRPr lang="en-US" sz="1000" dirty="0"/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Pathway: Earn 120 credits up to 2 times, for a maximum of 240 credits per year.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Earn 240 in credits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(480 for you and spouse)</a:t>
            </a:r>
            <a:endParaRPr lang="en-US" dirty="0"/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940" y="5661248"/>
            <a:ext cx="7776863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Employees and spouses may complete tasks between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January 1, 2021 and November 30,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DC96D-05F6-4955-9E69-EE04661F818C}"/>
              </a:ext>
            </a:extLst>
          </p:cNvPr>
          <p:cNvSpPr txBox="1"/>
          <p:nvPr/>
        </p:nvSpPr>
        <p:spPr>
          <a:xfrm>
            <a:off x="1339428" y="2348880"/>
            <a:ext cx="41805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Well-Being Assessment (Real Age Test), a confidential, online questionnaire about your health PLUS </a:t>
            </a:r>
          </a:p>
          <a:p>
            <a:pPr marL="342900" indent="-342900">
              <a:buAutoNum type="arabicPeriod"/>
            </a:pPr>
            <a:endParaRPr lang="en-US" sz="500" b="1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Biometric Screening Assess your Health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Earn 240 in credits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(480 for you and spouse)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C2133-90F7-496F-8756-A0AE1B1D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251B1-A3DE-4ECA-A5EC-E304A2FF0F44}"/>
              </a:ext>
            </a:extLst>
          </p:cNvPr>
          <p:cNvSpPr txBox="1"/>
          <p:nvPr/>
        </p:nvSpPr>
        <p:spPr>
          <a:xfrm>
            <a:off x="623392" y="1588735"/>
            <a:ext cx="1116124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 for Employees and Spouses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F2B69D4-174C-4390-82E9-1D96E6C0F5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18969859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917" y="2313314"/>
            <a:ext cx="5186363" cy="3131910"/>
            <a:chOff x="2227827" y="2662763"/>
            <a:chExt cx="9509760" cy="4608189"/>
          </a:xfrm>
        </p:grpSpPr>
        <p:sp>
          <p:nvSpPr>
            <p:cNvPr id="4" name="Rectangle 3"/>
            <p:cNvSpPr/>
            <p:nvPr/>
          </p:nvSpPr>
          <p:spPr>
            <a:xfrm>
              <a:off x="2227827" y="2662763"/>
              <a:ext cx="9509760" cy="4608189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20152" y="2826672"/>
              <a:ext cx="8900160" cy="4156528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Calibri" pitchFamily="34" charset="0"/>
                </a:rPr>
                <a:t>Before you can use your well-being incentive credits, you must meet this portion of your deductible:</a:t>
              </a:r>
            </a:p>
            <a:p>
              <a:pPr algn="ctr"/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You:  $1,350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 + Child(ren):  $2,700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 + Spouse:   $2,700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Family:  $2,700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47528" y="5792894"/>
            <a:ext cx="8712968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Note: UHC matches the first 240 </a:t>
            </a:r>
            <a:r>
              <a:rPr lang="en-US" sz="2000" b="1" i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well-being incentive credits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63B4-46D8-415D-ADB5-248542EA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D85BF-89BF-404B-BCC4-134DC98186B7}"/>
              </a:ext>
            </a:extLst>
          </p:cNvPr>
          <p:cNvSpPr txBox="1"/>
          <p:nvPr/>
        </p:nvSpPr>
        <p:spPr>
          <a:xfrm>
            <a:off x="2063552" y="1588735"/>
            <a:ext cx="792088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UHC High Deductible Health Plan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8DAC11E-EAD6-45ED-A06A-AD6F8DAA7B0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860558331"/>
      </p:ext>
    </p:extLst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8088" y="3789039"/>
            <a:ext cx="4221408" cy="16312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only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 for HMO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Coinsurance for HRA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Deductible for HDHP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556792"/>
            <a:ext cx="11421660" cy="190821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Available to all SHBP members: 24/7 access to physicians through your smartphone, tablet, or computer with a webcam by visiting </a:t>
            </a:r>
            <a:r>
              <a:rPr lang="en-US" sz="25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https://livehealthonline.com/</a:t>
            </a:r>
            <a:r>
              <a:rPr lang="en-US" sz="2500" dirty="0">
                <a:solidFill>
                  <a:srgbClr val="00B0F0"/>
                </a:solidFill>
              </a:rPr>
              <a:t>  </a:t>
            </a:r>
            <a:r>
              <a:rPr lang="en-US" dirty="0"/>
              <a:t>         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See and talk to a participating doctor while at home, work or on the go; can receive a consult, diagnosis, and prescriptions, as necessary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2FDD02-9156-4147-8665-26340C2C7F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5667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Telemedicine Benefit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459D6-D4F4-4809-9C1C-DEA3A851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59FF6C-3801-469C-A495-D354F5BC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4" y="3573016"/>
            <a:ext cx="5216318" cy="2592288"/>
          </a:xfrm>
          <a:prstGeom prst="rect">
            <a:avLst/>
          </a:prstGeom>
          <a:ln w="57150"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714349534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61929892"/>
              </p:ext>
            </p:extLst>
          </p:nvPr>
        </p:nvGraphicFramePr>
        <p:xfrm>
          <a:off x="551384" y="1556792"/>
          <a:ext cx="553858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64221782"/>
              </p:ext>
            </p:extLst>
          </p:nvPr>
        </p:nvGraphicFramePr>
        <p:xfrm>
          <a:off x="5807968" y="1700808"/>
          <a:ext cx="5418956" cy="439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8764"/>
            <a:ext cx="8928992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Benefits Portfolio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94B3B-F1A1-439C-A64D-5CE02A20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7234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11615"/>
              </p:ext>
            </p:extLst>
          </p:nvPr>
        </p:nvGraphicFramePr>
        <p:xfrm>
          <a:off x="1080120" y="1842512"/>
          <a:ext cx="6096000" cy="187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Coverage Level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TriCare Supplement Premiums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Spouse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$119.50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Family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95600" y="4149080"/>
            <a:ext cx="7488832" cy="142961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retired military 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 supplement to your current TriCare benefits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Contact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u="sng" dirty="0">
                <a:solidFill>
                  <a:srgbClr val="FF9900"/>
                </a:solidFill>
                <a:latin typeface="Calibri" pitchFamily="34" charset="0"/>
              </a:rPr>
              <a:t>www.asicorporation.com/ga_shbp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benefits information</a:t>
            </a:r>
          </a:p>
        </p:txBody>
      </p:sp>
      <p:pic>
        <p:nvPicPr>
          <p:cNvPr id="25602" name="Picture 2" descr="C:\Users\cparalitici\AppData\Local\Microsoft\Windows\INetCache\IE\FMZEIKS6\US-TRICARE-Logo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492896"/>
            <a:ext cx="2520280" cy="12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5A384C-97DE-4A5F-8C65-F290A6B904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9389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Tricare Supplement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FDD9-A86A-4A23-AEC8-85018434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176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0376" y="1700808"/>
            <a:ext cx="5227592" cy="280076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Your children may be eligible for PeachCare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 cost health insurance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</a:t>
            </a:r>
            <a:r>
              <a:rPr lang="en-US" sz="2200" u="sng" dirty="0">
                <a:solidFill>
                  <a:srgbClr val="FF9900"/>
                </a:solidFill>
                <a:latin typeface="Calibri" pitchFamily="34" charset="0"/>
              </a:rPr>
              <a:t>www.peachcare.org 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Eligibility information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Benefits and cost information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789603"/>
            <a:ext cx="3816424" cy="11866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F0CBA95-C972-4EE2-B6B1-25E634BCD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PeachCare for Kids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B4D09-6991-44DB-BAC8-3CC34C5E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26" y="2060848"/>
            <a:ext cx="6536198" cy="368064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827686"/>
      </p:ext>
    </p:extLst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C9D135-2BF4-4694-8732-88EEE18A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8FCE6-4D20-4A9A-90B4-C948024E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CBF307-3BC6-4D33-BC45-E7DADD14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C77DBE-43B2-4580-9C81-52DE557B7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D13DA-854B-4B17-9AC4-3D4D21228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05" y="1544836"/>
            <a:ext cx="3537168" cy="369533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2EEEB7-07F4-4B3C-A872-E13A22D8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105774"/>
            <a:ext cx="3659246" cy="3835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Local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HCBE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33F139-16D4-4A34-9C64-4B22E8E8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39638"/>
      </p:ext>
    </p:extLst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A6A81-BE04-4FEC-ACF8-9544DE0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9678E0-81C9-4122-83EC-54EA052F524A}"/>
              </a:ext>
            </a:extLst>
          </p:cNvPr>
          <p:cNvSpPr txBox="1">
            <a:spLocks noChangeArrowheads="1"/>
          </p:cNvSpPr>
          <p:nvPr/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Gym Membership: Max Fitness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75B14-DF8A-4AAF-A69F-7A0D7B1CA456}"/>
              </a:ext>
            </a:extLst>
          </p:cNvPr>
          <p:cNvSpPr/>
          <p:nvPr/>
        </p:nvSpPr>
        <p:spPr>
          <a:xfrm>
            <a:off x="263352" y="1409541"/>
            <a:ext cx="11359980" cy="47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further encourage your well-being, HCBE pays for all benefit employees to receive a VIP gym membership to Max Fitness, located at 112 Sutherlin Drive, Warner Robins, GA 31088. </a:t>
            </a: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board provided membership includes use of the gym floor, cardio equipment, locker rooms, and saunas.</a:t>
            </a: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start your free gym membership, stop by Max Fitness to sign up with your HCBE employee badge or call 478-313-5225.</a:t>
            </a:r>
          </a:p>
          <a:p>
            <a:pPr marL="1257300" lvl="2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Upgrade Options with Additional Services :</a:t>
            </a:r>
          </a:p>
          <a:p>
            <a:pPr marL="1257300" lvl="2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 Plus Plan or Family Plan </a:t>
            </a:r>
          </a:p>
        </p:txBody>
      </p:sp>
      <p:pic>
        <p:nvPicPr>
          <p:cNvPr id="6" name="Picture 5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439D7FA9-46F7-4222-9CB8-E8C9C20C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73" y="4869160"/>
            <a:ext cx="2857143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Benefit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3E803-845B-4169-9F4B-5AD700BFA6B5}"/>
              </a:ext>
            </a:extLst>
          </p:cNvPr>
          <p:cNvSpPr txBox="1">
            <a:spLocks/>
          </p:cNvSpPr>
          <p:nvPr/>
        </p:nvSpPr>
        <p:spPr bwMode="auto">
          <a:xfrm>
            <a:off x="479376" y="1484784"/>
            <a:ext cx="6627198" cy="47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120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MetLife Dental Plan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High and Low Dental Plan options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In and out-of-network benefits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Remain in-network to reduce out-of-pocket costs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8046025" lvl="1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AEAAD9-01EA-4812-A50B-CE1C888C118B}"/>
              </a:ext>
            </a:extLst>
          </p:cNvPr>
          <p:cNvGrpSpPr/>
          <p:nvPr/>
        </p:nvGrpSpPr>
        <p:grpSpPr>
          <a:xfrm>
            <a:off x="1359070" y="4149080"/>
            <a:ext cx="4196870" cy="1940004"/>
            <a:chOff x="4434137" y="4657585"/>
            <a:chExt cx="5096122" cy="2328006"/>
          </a:xfrm>
          <a:solidFill>
            <a:schemeClr val="accent4">
              <a:lumMod val="75000"/>
            </a:schemeClr>
          </a:solidFill>
        </p:grpSpPr>
        <p:sp>
          <p:nvSpPr>
            <p:cNvPr id="10" name="Round Same Side Corner Rectangle 12">
              <a:extLst>
                <a:ext uri="{FF2B5EF4-FFF2-40B4-BE49-F238E27FC236}">
                  <a16:creationId xmlns:a16="http://schemas.microsoft.com/office/drawing/2014/main" id="{04F2E077-A001-427D-9568-5488404FB8D4}"/>
                </a:ext>
              </a:extLst>
            </p:cNvPr>
            <p:cNvSpPr/>
            <p:nvPr/>
          </p:nvSpPr>
          <p:spPr>
            <a:xfrm>
              <a:off x="4434137" y="4657585"/>
              <a:ext cx="5096122" cy="2328006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</p:spPr>
          <p:style>
            <a:ln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B7F0CC-9600-468A-BAAA-50999513DC7B}"/>
                </a:ext>
              </a:extLst>
            </p:cNvPr>
            <p:cNvSpPr txBox="1"/>
            <p:nvPr/>
          </p:nvSpPr>
          <p:spPr>
            <a:xfrm>
              <a:off x="4530799" y="4941284"/>
              <a:ext cx="4901402" cy="19574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To find a Participating Provider: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 Visit </a:t>
              </a:r>
              <a:r>
                <a:rPr lang="en-US" sz="2000" u="sng" dirty="0">
                  <a:solidFill>
                    <a:srgbClr val="FF9900"/>
                  </a:solidFill>
                  <a:latin typeface="Calibri" panose="020F0502020204030204" pitchFamily="34" charset="0"/>
                </a:rPr>
                <a:t>www.metlife.com/dental</a:t>
              </a:r>
            </a:p>
            <a:p>
              <a:pPr algn="ctr"/>
              <a:endPara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 the “Find a Dentist” box, select </a:t>
              </a:r>
              <a:r>
                <a:rPr lang="en-US" sz="2000" u="sng" dirty="0">
                  <a:solidFill>
                    <a:schemeClr val="bg1"/>
                  </a:solidFill>
                  <a:latin typeface="Calibri" panose="020F0502020204030204" pitchFamily="34" charset="0"/>
                </a:rPr>
                <a:t>PDP Plus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as the network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A74DD-E2A3-4208-A973-0EBC4395D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05" y="3135318"/>
            <a:ext cx="3791011" cy="8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9777"/>
      </p:ext>
    </p:extLst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41748"/>
              </p:ext>
            </p:extLst>
          </p:nvPr>
        </p:nvGraphicFramePr>
        <p:xfrm>
          <a:off x="1631504" y="1546468"/>
          <a:ext cx="8928992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BENEFIT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HIGHLIGHTS 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(refer to Certificate for additional details)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of Service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Low Plan 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High Plan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A - Cleanings, exams, fluoride to age 19, x-rays, &amp; more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B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– Fillings, simple extractions, perio. maintenance, space maintainers, sealants for children, and more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80%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 – Surgical extractions, bridges, crowns, dentures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D – Orthodontia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82809"/>
              </p:ext>
            </p:extLst>
          </p:nvPr>
        </p:nvGraphicFramePr>
        <p:xfrm>
          <a:off x="2423593" y="4441408"/>
          <a:ext cx="7572375" cy="157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PLAN DEDUCTIBLE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&amp; MAXIMUMS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Low Plan (In-network)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High</a:t>
                      </a:r>
                      <a:r>
                        <a:rPr lang="en-US" sz="13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Plan (In-network)</a:t>
                      </a:r>
                      <a:endParaRPr lang="en-US" sz="13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Deductible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$75 / Fam $225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$50 / Fam $150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Annual Maximum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Ortho Maximum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Benefit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434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4791"/>
              </p:ext>
            </p:extLst>
          </p:nvPr>
        </p:nvGraphicFramePr>
        <p:xfrm>
          <a:off x="1917326" y="1651992"/>
          <a:ext cx="8211120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Dental Coverage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Deduction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Plan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 Deduction</a:t>
                      </a: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Plan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Employee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$19.19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$30.54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+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$43.92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$67.60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Employee + Child(ren)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$50.10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$76.59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$82.93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$121.40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7327" y="5517232"/>
            <a:ext cx="813911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HCBE contributes an additional $5 per month toward premium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7C379E8-28DD-4846-A02F-CF1F3116CB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76" y="45012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81281-2C08-4DF0-871C-8C45C95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85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84994" y="1700808"/>
            <a:ext cx="8231486" cy="41398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10F86DB-C020-414F-999A-6A68B0C12B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544" y="453508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Flexible Spending Accounts (FSA)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CBDD1-7200-4D50-B1D8-CB256CB7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5E7A8C-4FC7-4F39-9596-9CEE49F8C873}"/>
              </a:ext>
            </a:extLst>
          </p:cNvPr>
          <p:cNvSpPr/>
          <p:nvPr/>
        </p:nvSpPr>
        <p:spPr>
          <a:xfrm>
            <a:off x="407368" y="1556791"/>
            <a:ext cx="9841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Medcom is the FSA administrator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Pre-tax contributions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accounts to choose from: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Care FSA (day care, ASP fees)  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FSA (medical / dental / vision costs)      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contributions help you budget for larger expenses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don’t have to be enrolled in our plans to participate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Claim expenses for all dependents claimed on taxes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01CC3-DBAB-4766-9B1F-B6D0FF0D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1" b="3271"/>
          <a:stretch/>
        </p:blipFill>
        <p:spPr>
          <a:xfrm>
            <a:off x="8574807" y="1988839"/>
            <a:ext cx="2057697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5681"/>
      </p:ext>
    </p:extLst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D5E0EFD-A1C6-4180-B02C-62617C4A2B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Healthcare FSA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22327-061A-410C-9CB6-98BE156B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43F56C-6E4C-4709-A659-9A037D5059DD}"/>
              </a:ext>
            </a:extLst>
          </p:cNvPr>
          <p:cNvSpPr txBox="1">
            <a:spLocks/>
          </p:cNvSpPr>
          <p:nvPr/>
        </p:nvSpPr>
        <p:spPr bwMode="auto">
          <a:xfrm>
            <a:off x="479376" y="1268760"/>
            <a:ext cx="113052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spcBef>
                <a:spcPts val="0"/>
              </a:spcBef>
            </a:pPr>
            <a:endParaRPr lang="en-US" sz="1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Healthcare FSA Expenses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Medical and dental plan deductibles, coinsurance, pharmacy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Vision expenses: SHBP includes an exam benefit.  </a:t>
            </a:r>
          </a:p>
          <a:p>
            <a:pPr marL="1317625" indent="-457200" algn="l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Use your FSA account to purchase contacts / glasses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Check the eligible expense list online 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You are not eligible for this plan if currently enrolled in a Health Savings Account (HSA).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spcBef>
                <a:spcPts val="1200"/>
              </a:spcBef>
            </a:pPr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Annual Healthcare FSA max is $2,750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Up to $550 of unused Healthcare FSA funds carry over to next year as long as you have a $25 balance</a:t>
            </a:r>
          </a:p>
        </p:txBody>
      </p:sp>
    </p:spTree>
    <p:extLst>
      <p:ext uri="{BB962C8B-B14F-4D97-AF65-F5344CB8AC3E}">
        <p14:creationId xmlns:p14="http://schemas.microsoft.com/office/powerpoint/2010/main" val="643691778"/>
      </p:ext>
    </p:extLst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CEAAC-D49A-435B-BB05-0F8A9EA4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F2486D-3754-437E-870A-30F5DECDA1D8}"/>
              </a:ext>
            </a:extLst>
          </p:cNvPr>
          <p:cNvSpPr txBox="1">
            <a:spLocks noChangeArrowheads="1"/>
          </p:cNvSpPr>
          <p:nvPr/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Dependent Care FSA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E7118-D508-4D9D-B6E0-D5BD9EC08E6F}"/>
              </a:ext>
            </a:extLst>
          </p:cNvPr>
          <p:cNvSpPr txBox="1">
            <a:spLocks/>
          </p:cNvSpPr>
          <p:nvPr/>
        </p:nvSpPr>
        <p:spPr bwMode="auto">
          <a:xfrm>
            <a:off x="551384" y="1340768"/>
            <a:ext cx="105131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Dependent Care FSA Expenses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Child day care and after school care for children up to age 13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Certain adult day care expense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About your Dependent Care Account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Dependent Care funds are available once applied to your account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Wait until the money is in your account for reimbursement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Annual Household Dependent Care FSA max is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$5,000</a:t>
            </a:r>
          </a:p>
          <a:p>
            <a:pPr marL="0" indent="0" algn="l">
              <a:lnSpc>
                <a:spcPct val="150000"/>
              </a:lnSpc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0B30E-771D-4D34-9362-C8734558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73B01B-FC1F-4441-9E6B-309B6FCD102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Eligibility and Plan Year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AF23-96F6-45CC-A2B7-6C7A877F8270}"/>
              </a:ext>
            </a:extLst>
          </p:cNvPr>
          <p:cNvSpPr/>
          <p:nvPr/>
        </p:nvSpPr>
        <p:spPr>
          <a:xfrm>
            <a:off x="191344" y="1556792"/>
            <a:ext cx="11593288" cy="45365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677" tIns="31750" rIns="177800" bIns="31750" numCol="1" spcCol="127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Plan Year = Calendar Year (January – December)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benefits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the 1</a:t>
            </a:r>
            <a:r>
              <a:rPr lang="en-US" sz="2200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month following a full calendar month worked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payroll deductions – 1 month in advance of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until Open Enrollment without Qualifying Life Event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Enrollment is mid Oct – mid Nov for Jan 1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Qualifying Events (i.e. marriage, birth, loss/gain of coverage) – changes allowed within 31 days of event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 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Calibri" pitchFamily="34" charset="0"/>
            </a:endParaRPr>
          </a:p>
          <a:p>
            <a:pPr marL="457177" lvl="2" defTabSz="777875">
              <a:lnSpc>
                <a:spcPct val="150000"/>
              </a:lnSpc>
              <a:spcAft>
                <a:spcPts val="0"/>
              </a:spcAft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96291-6633-4784-B03E-AEA90B99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80" y="2003572"/>
            <a:ext cx="1224928" cy="127847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0035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000" y="3960449"/>
            <a:ext cx="5118620" cy="55399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Sample Debit Card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0073D-13F2-43F8-A38E-924F528F3D0D}"/>
              </a:ext>
            </a:extLst>
          </p:cNvPr>
          <p:cNvSpPr/>
          <p:nvPr/>
        </p:nvSpPr>
        <p:spPr>
          <a:xfrm>
            <a:off x="6341794" y="3536774"/>
            <a:ext cx="5406838" cy="147732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Documentation may be requested for debit card transactions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CA421C-CC6C-4703-B854-020601105F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8400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FSA Debit Cards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C8E42-CC01-4D8D-82F1-307E0BA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0F847-2A19-498F-BAF7-730F2781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5" r="2618"/>
          <a:stretch/>
        </p:blipFill>
        <p:spPr>
          <a:xfrm>
            <a:off x="3935760" y="5215055"/>
            <a:ext cx="3666744" cy="981075"/>
          </a:xfrm>
          <a:prstGeom prst="rect">
            <a:avLst/>
          </a:prstGeom>
          <a:ln w="3810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9C43E-467D-49FB-A1F6-8AD9C053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700808"/>
            <a:ext cx="3068638" cy="2022283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C3635D5-0F66-4E34-A81B-C61221C0E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53" y="1734671"/>
            <a:ext cx="2558520" cy="18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815"/>
      </p:ext>
    </p:extLst>
  </p:cSld>
  <p:clrMapOvr>
    <a:masterClrMapping/>
  </p:clrMapOvr>
  <p:transition spd="slow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72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Medcom – Online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88088" y="2924944"/>
            <a:ext cx="5400600" cy="2741397"/>
            <a:chOff x="6151329" y="2779971"/>
            <a:chExt cx="6576166" cy="3289675"/>
          </a:xfrm>
        </p:grpSpPr>
        <p:sp>
          <p:nvSpPr>
            <p:cNvPr id="7" name="TextBox 6"/>
            <p:cNvSpPr txBox="1"/>
            <p:nvPr/>
          </p:nvSpPr>
          <p:spPr>
            <a:xfrm>
              <a:off x="6151329" y="2779971"/>
              <a:ext cx="6400802" cy="583009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300" u="sng" dirty="0">
                  <a:solidFill>
                    <a:srgbClr val="FF9900"/>
                  </a:solidFill>
                  <a:latin typeface="Calibri" pitchFamily="34" charset="0"/>
                </a:rPr>
                <a:t>www.medcombenefits.com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14834" y="3362980"/>
              <a:ext cx="5812661" cy="2706666"/>
            </a:xfrm>
            <a:prstGeom prst="rect">
              <a:avLst/>
            </a:prstGeom>
          </p:spPr>
          <p:txBody>
            <a:bodyPr wrap="square" lIns="130622" tIns="65311" rIns="130622" bIns="65311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Create an Online Account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Check your FSA Balance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View Eligible Expense Information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File Claims and Submit Documentation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Request Replacement Debit Card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42B676-9913-48CD-A814-9E5853C5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8" y="1714152"/>
            <a:ext cx="6915378" cy="4208586"/>
          </a:xfrm>
          <a:prstGeom prst="rect">
            <a:avLst/>
          </a:prstGeom>
          <a:ln>
            <a:solidFill>
              <a:srgbClr val="3366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B87DB6-0CC3-4FD5-8E7A-F8A971F6B2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r="2618"/>
          <a:stretch/>
        </p:blipFill>
        <p:spPr>
          <a:xfrm>
            <a:off x="7920537" y="1700808"/>
            <a:ext cx="3666744" cy="98107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852569798"/>
      </p:ext>
    </p:extLst>
  </p:cSld>
  <p:clrMapOvr>
    <a:masterClrMapping/>
  </p:clrMapOvr>
  <p:transition spd="slow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Medcom – Mobile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F08B3-B10A-4D91-92A1-25D082225303}"/>
              </a:ext>
            </a:extLst>
          </p:cNvPr>
          <p:cNvSpPr/>
          <p:nvPr/>
        </p:nvSpPr>
        <p:spPr>
          <a:xfrm>
            <a:off x="1631504" y="1491445"/>
            <a:ext cx="8568952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Manage your account on the go with </a:t>
            </a:r>
          </a:p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WealthCare Mobile App by Medcom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143" y="3059379"/>
            <a:ext cx="6768752" cy="280660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your benefits – 24 hours a day, 7 days a week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Submit claims for reimbursement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account balances, transaction history, and claims status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Take a picture of your receipt and submit for a claim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View important messages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Sign up for text alerts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8DD58-F145-488C-8E1D-E480D09C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1" y="2708920"/>
            <a:ext cx="4529843" cy="35075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737392"/>
      </p:ext>
    </p:extLst>
  </p:cSld>
  <p:clrMapOvr>
    <a:masterClrMapping/>
  </p:clrMapOvr>
  <p:transition spd="slow"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19C3F61-A53E-4303-B240-819DF255E6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24" y="471294"/>
            <a:ext cx="11449272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650" b="1" dirty="0">
                <a:solidFill>
                  <a:schemeClr val="bg1"/>
                </a:solidFill>
                <a:latin typeface="Calibri" pitchFamily="34" charset="0"/>
              </a:rPr>
              <a:t>Basic Life &amp; Beneficiary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C6C4E-1E42-4D2C-98CD-979706CF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73BDB-3F63-4883-8460-8909AAA6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55" y="3573016"/>
            <a:ext cx="2816045" cy="1474369"/>
          </a:xfrm>
          <a:prstGeom prst="rect">
            <a:avLst/>
          </a:prstGeom>
          <a:ln w="38100">
            <a:solidFill>
              <a:srgbClr val="336699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AA85D4-D17A-4DC8-88BF-D734D2610F2C}"/>
              </a:ext>
            </a:extLst>
          </p:cNvPr>
          <p:cNvSpPr/>
          <p:nvPr/>
        </p:nvSpPr>
        <p:spPr>
          <a:xfrm>
            <a:off x="303909" y="1239721"/>
            <a:ext cx="11143139" cy="51706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Life Insurance Plan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Life Insurance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amount of 1 times  salary up to $50,000 at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optional life at 1, 2, 3, 4, or 5 times salary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new-hire, you may elect up to 3 times your salary with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medical questions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Life coverage is available for your family too: 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$ 5,000, $10,000, or $25,000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$50,000 (must complete EOI)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- $5,000 or $10,000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dependent life now with no medical questions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an HCBE employee?  If so, duplicate coverage is not permitted.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 a Primary and Secondary beneficiary </a:t>
            </a:r>
          </a:p>
        </p:txBody>
      </p:sp>
    </p:spTree>
    <p:extLst>
      <p:ext uri="{BB962C8B-B14F-4D97-AF65-F5344CB8AC3E}">
        <p14:creationId xmlns:p14="http://schemas.microsoft.com/office/powerpoint/2010/main" val="566496879"/>
      </p:ext>
    </p:extLst>
  </p:cSld>
  <p:clrMapOvr>
    <a:masterClrMapping/>
  </p:clrMapOvr>
  <p:transition spd="slow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33328"/>
              </p:ext>
            </p:extLst>
          </p:nvPr>
        </p:nvGraphicFramePr>
        <p:xfrm>
          <a:off x="609164" y="1412776"/>
          <a:ext cx="4968552" cy="47906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97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&amp; Spouse Rates per $1,000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30-34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35-39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50-54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65-69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70-74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6174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72508" y="1803430"/>
            <a:ext cx="3733800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 Optional Life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 to 5 times earnings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to a maximum of $500,000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7796" y="3107121"/>
            <a:ext cx="42627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Spouse Life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$1.53 or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$10,000, 25,000, $50,000 = age-rated</a:t>
            </a: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1732" y="4683751"/>
            <a:ext cx="3456384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Child(ren) Life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$.30 per month or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 = $.60 per month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C6E1AA8-613F-49D4-A1AA-CB804766C3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405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Optional Life Insurance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D9FD-E965-4C91-BA35-C1DE5FFD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8B3B8-FE61-43C1-91E2-289B450C2B05}"/>
              </a:ext>
            </a:extLst>
          </p:cNvPr>
          <p:cNvSpPr txBox="1"/>
          <p:nvPr/>
        </p:nvSpPr>
        <p:spPr>
          <a:xfrm>
            <a:off x="9579996" y="4430556"/>
            <a:ext cx="2348652" cy="166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/>
              <a:t>Benefit Reductions Due to Age:</a:t>
            </a:r>
          </a:p>
          <a:p>
            <a:pPr algn="ctr"/>
            <a:endParaRPr lang="en-US" u="sng" dirty="0"/>
          </a:p>
          <a:p>
            <a:pPr algn="ctr"/>
            <a:r>
              <a:rPr lang="en-US" sz="1600" dirty="0"/>
              <a:t>Age 70-75: 65%</a:t>
            </a:r>
          </a:p>
          <a:p>
            <a:pPr algn="ctr"/>
            <a:r>
              <a:rPr lang="en-US" sz="1600" dirty="0"/>
              <a:t>Age 75-79: 45%</a:t>
            </a:r>
          </a:p>
          <a:p>
            <a:pPr algn="ctr"/>
            <a:r>
              <a:rPr lang="en-US" sz="1600" dirty="0"/>
              <a:t>Age 80 +:  30%</a:t>
            </a:r>
          </a:p>
        </p:txBody>
      </p:sp>
    </p:spTree>
    <p:extLst>
      <p:ext uri="{BB962C8B-B14F-4D97-AF65-F5344CB8AC3E}">
        <p14:creationId xmlns:p14="http://schemas.microsoft.com/office/powerpoint/2010/main" val="26370242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Sick Leave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28788-CA2F-4B43-8916-A6BAF05F9739}"/>
              </a:ext>
            </a:extLst>
          </p:cNvPr>
          <p:cNvSpPr/>
          <p:nvPr/>
        </p:nvSpPr>
        <p:spPr>
          <a:xfrm>
            <a:off x="407368" y="1418238"/>
            <a:ext cx="11161240" cy="447814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Full-time employees accumulate sick leave at approximately 1.25 days per month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Sick Leave balances appear on your paystub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sick leave days can be used as personal leave each school term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personal leave days in advance  for approval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Sick Leave wisely 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to accumulating  your sick leave: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 of sick leave will reduce your disability premiums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allows you to apply unused sick leave as service credit for retirement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05A66-70F7-4ADC-A983-268A9E0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800" y="2930406"/>
            <a:ext cx="2658994" cy="19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7280"/>
      </p:ext>
    </p:extLst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4146811"/>
              </p:ext>
            </p:extLst>
          </p:nvPr>
        </p:nvGraphicFramePr>
        <p:xfrm>
          <a:off x="1775520" y="1484784"/>
          <a:ext cx="8496944" cy="40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Sick Leave and Disability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93ED7-772B-4222-B633-3960CD6D079E}"/>
              </a:ext>
            </a:extLst>
          </p:cNvPr>
          <p:cNvSpPr txBox="1"/>
          <p:nvPr/>
        </p:nvSpPr>
        <p:spPr>
          <a:xfrm>
            <a:off x="2279576" y="5795976"/>
            <a:ext cx="7543800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Consider your sick days now – don’t overpay for STD coverage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4823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D1E08-7D62-4F6F-B8D2-A559C9672FF4}"/>
              </a:ext>
            </a:extLst>
          </p:cNvPr>
          <p:cNvSpPr/>
          <p:nvPr/>
        </p:nvSpPr>
        <p:spPr>
          <a:xfrm>
            <a:off x="231905" y="1219146"/>
            <a:ext cx="11712624" cy="52168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STD Plan 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income replacement in the event you are ill or injured and unable to work; can choose from 5 waiting periods: 7, 14, 30, 45, or 60 days; Elect up to 66 2/3% of your monthly salary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 benefits begin following the waiting period or after sick leave is exhausted (if sick leave balance is more than waiting period);  Sick leave must be exhausted before the plan pays a benefit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Transferring in? Consider your sick leave balance; up to 45 days can transfer in from another GA system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 excludes pre-existing conditions: it does not pay a benefit if the disability is due to a pre-existing condition, and you become disabled during the first 6 months coverage is in effect.  A pre-existing condition is a sickness or injury for which you received treatment or consultation within the previous 3 months prior to your effective date.  If you waive STD coverage as a new employee and wish to elect coverage later, no health questions would apply.</a:t>
            </a:r>
          </a:p>
        </p:txBody>
      </p:sp>
    </p:spTree>
    <p:extLst>
      <p:ext uri="{BB962C8B-B14F-4D97-AF65-F5344CB8AC3E}">
        <p14:creationId xmlns:p14="http://schemas.microsoft.com/office/powerpoint/2010/main" val="123437844"/>
      </p:ext>
    </p:extLst>
  </p:cSld>
  <p:clrMapOvr>
    <a:masterClrMapping/>
  </p:clrMapOvr>
  <p:transition spd="slow"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42157"/>
              </p:ext>
            </p:extLst>
          </p:nvPr>
        </p:nvGraphicFramePr>
        <p:xfrm>
          <a:off x="773297" y="2145363"/>
          <a:ext cx="5970775" cy="3299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9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Waiting / Elimination Period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Rates per $100 Monthly Benefit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7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$2.29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14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$1.25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30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$1.10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45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$0.96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60 days 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$0.86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6542053"/>
              </p:ext>
            </p:extLst>
          </p:nvPr>
        </p:nvGraphicFramePr>
        <p:xfrm>
          <a:off x="8040216" y="1988840"/>
          <a:ext cx="2813085" cy="365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752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Long Term Disability (LTD)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F0501-CB14-47E2-9EDB-D98AF55BF85E}"/>
              </a:ext>
            </a:extLst>
          </p:cNvPr>
          <p:cNvSpPr/>
          <p:nvPr/>
        </p:nvSpPr>
        <p:spPr>
          <a:xfrm>
            <a:off x="211018" y="1556792"/>
            <a:ext cx="11712624" cy="26314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LTD Plan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this benefit at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Disability (LTD) benefits provide income replacement if you are unable to work for one year due to a personal disability.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begin after 1 year of disability.</a:t>
            </a:r>
          </a:p>
        </p:txBody>
      </p:sp>
    </p:spTree>
    <p:extLst>
      <p:ext uri="{BB962C8B-B14F-4D97-AF65-F5344CB8AC3E}">
        <p14:creationId xmlns:p14="http://schemas.microsoft.com/office/powerpoint/2010/main" val="1660527677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Enrollment Information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FD1B-8E59-46F7-9DAF-99A3A2C50166}"/>
              </a:ext>
            </a:extLst>
          </p:cNvPr>
          <p:cNvSpPr txBox="1"/>
          <p:nvPr/>
        </p:nvSpPr>
        <p:spPr>
          <a:xfrm>
            <a:off x="335360" y="1268760"/>
            <a:ext cx="11335816" cy="4893647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Health Benefit Plan  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</a:t>
            </a:r>
            <a:r>
              <a:rPr lang="en-US" sz="2200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Active Employee Decision Guide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documentation is required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specific ADP instructions to add dependents to the medical plan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documentation to ADP and the Benefits Office in the format required by the deadline provided by ADP in order for dependents to be covered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Transfers in from other Georgia systems 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current SHBP coverage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SHBP changes are permitted until next Open Enrollment </a:t>
            </a:r>
          </a:p>
        </p:txBody>
      </p:sp>
    </p:spTree>
    <p:extLst>
      <p:ext uri="{BB962C8B-B14F-4D97-AF65-F5344CB8AC3E}">
        <p14:creationId xmlns:p14="http://schemas.microsoft.com/office/powerpoint/2010/main" val="1429234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Employee Assistance Program (EAP)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4C481-A296-49C2-82EC-3EFFAB0849A6}"/>
              </a:ext>
            </a:extLst>
          </p:cNvPr>
          <p:cNvSpPr/>
          <p:nvPr/>
        </p:nvSpPr>
        <p:spPr>
          <a:xfrm>
            <a:off x="258813" y="1396121"/>
            <a:ext cx="11044392" cy="449969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Assist Employee Assistance Program (EAP)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benefits-eligible employees and their household members are covered at no cost.  The EAP includes the following benefits: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Counseling - Unlimited telephonic access and up to 3 face-to-face sessions to help deal with stress, relationship conflicts, problems with children, job pressures, substance abuse, and grief/loss.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Information - Options for getting out of debt, tax help, saving for college, and more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Support and other resources - Telephone support for a wide variety of issues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Champion - Resources for healthcare issues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800-964-3577 to access this great benefit </a:t>
            </a:r>
          </a:p>
        </p:txBody>
      </p:sp>
    </p:spTree>
    <p:extLst>
      <p:ext uri="{BB962C8B-B14F-4D97-AF65-F5344CB8AC3E}">
        <p14:creationId xmlns:p14="http://schemas.microsoft.com/office/powerpoint/2010/main" val="513223280"/>
      </p:ext>
    </p:extLst>
  </p:cSld>
  <p:clrMapOvr>
    <a:masterClrMapping/>
  </p:clrMapOvr>
  <p:transition spd="slow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76230" y="1083920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How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to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Enroll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8CA58E2-201D-43C2-8FA3-3D749BFA4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4" y="1361219"/>
            <a:ext cx="4876800" cy="3977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8131317"/>
      </p:ext>
    </p:extLst>
  </p:cSld>
  <p:clrMapOvr>
    <a:masterClrMapping/>
  </p:clrMapOvr>
  <p:transition spd="slow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05394" y="2582317"/>
            <a:ext cx="10519198" cy="344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When your account is created in the enrollment portal, you will receive an email with a link to Verify Account.  Click the link and create your password.  </a:t>
            </a:r>
          </a:p>
          <a:p>
            <a:pPr marL="742950" lvl="1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User ID:  First + Middle + Last Initial + and the last 4 digits of your SSN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can then sign in, scroll down, and click Begin Event.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 or update your email address. 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Confirmation Statement will be provided after you enroll.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initial sign in, you can reach the enrollment portal at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www.hcbebenefits.com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then Benefits Portal.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BA9BC5-D025-4DAB-B4A6-63D2D6C64BF7}"/>
              </a:ext>
            </a:extLst>
          </p:cNvPr>
          <p:cNvSpPr txBox="1"/>
          <p:nvPr/>
        </p:nvSpPr>
        <p:spPr>
          <a:xfrm>
            <a:off x="2855640" y="2129381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Online Enrollment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A998656-E92C-44E2-A91A-64ADE3B9F9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40567-1DF4-49D1-800B-B1B54AF3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92963FA-D286-44DE-BA01-87B7E73C2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848630"/>
            <a:ext cx="1903689" cy="1080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65516-1672-4E21-8255-2B36B664C382}"/>
              </a:ext>
            </a:extLst>
          </p:cNvPr>
          <p:cNvSpPr txBox="1"/>
          <p:nvPr/>
        </p:nvSpPr>
        <p:spPr>
          <a:xfrm>
            <a:off x="1844060" y="1510234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</p:spTree>
    <p:extLst>
      <p:ext uri="{BB962C8B-B14F-4D97-AF65-F5344CB8AC3E}">
        <p14:creationId xmlns:p14="http://schemas.microsoft.com/office/powerpoint/2010/main" val="4282961752"/>
      </p:ext>
    </p:extLst>
  </p:cSld>
  <p:clrMapOvr>
    <a:masterClrMapping/>
  </p:clrMapOvr>
  <p:transition spd="slow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1377" y="5207780"/>
            <a:ext cx="893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Please confirm your email address! </a:t>
            </a:r>
          </a:p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receive a Confirmation Statement via email after you enroll.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84612-F23E-4C8A-A647-220B70482B33}"/>
              </a:ext>
            </a:extLst>
          </p:cNvPr>
          <p:cNvSpPr txBox="1"/>
          <p:nvPr/>
        </p:nvSpPr>
        <p:spPr>
          <a:xfrm>
            <a:off x="551384" y="2707832"/>
            <a:ext cx="9253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336699"/>
              </a:solidFill>
              <a:latin typeface="Calibri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Call the Benefits Service Center at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1-866-671-0721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Review your available local benefits and complete your elections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Benefits Service Center is also available during the year for benefits questions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Monday – Thursday 8am to 6pm and Friday from 8am to 5pm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883D9-AB03-4C46-80FD-CD5F8AAE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72665EE-C6E7-421C-BE61-2C615F1BF5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8A8BF39-679D-404B-B5D7-502DC23B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26" y="4725144"/>
            <a:ext cx="2587155" cy="1467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9B9DF-18C8-4368-A46B-FDCEE6EAD859}"/>
              </a:ext>
            </a:extLst>
          </p:cNvPr>
          <p:cNvSpPr txBox="1"/>
          <p:nvPr/>
        </p:nvSpPr>
        <p:spPr>
          <a:xfrm>
            <a:off x="1701778" y="1531323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11CCB-6E7A-4663-A0FB-16C2D6D70FBC}"/>
              </a:ext>
            </a:extLst>
          </p:cNvPr>
          <p:cNvSpPr txBox="1"/>
          <p:nvPr/>
        </p:nvSpPr>
        <p:spPr>
          <a:xfrm>
            <a:off x="1415480" y="2395383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Telephonic Enrollment</a:t>
            </a:r>
          </a:p>
        </p:txBody>
      </p:sp>
    </p:spTree>
    <p:extLst>
      <p:ext uri="{BB962C8B-B14F-4D97-AF65-F5344CB8AC3E}">
        <p14:creationId xmlns:p14="http://schemas.microsoft.com/office/powerpoint/2010/main" val="3337047620"/>
      </p:ext>
    </p:extLst>
  </p:cSld>
  <p:clrMapOvr>
    <a:masterClrMapping/>
  </p:clrMapOvr>
  <p:transition spd="slow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88840"/>
            <a:ext cx="4896341" cy="3152524"/>
          </a:xfrm>
          <a:prstGeom prst="rect">
            <a:avLst/>
          </a:prstGeom>
          <a:ln w="38100">
            <a:solidFill>
              <a:srgbClr val="025198"/>
            </a:solidFill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Medical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99CEF-2DFD-4C06-8D95-065D0A136BFE}"/>
              </a:ext>
            </a:extLst>
          </p:cNvPr>
          <p:cNvSpPr txBox="1"/>
          <p:nvPr/>
        </p:nvSpPr>
        <p:spPr>
          <a:xfrm>
            <a:off x="5731999" y="1852738"/>
            <a:ext cx="6052633" cy="3589894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https://myshbpga.adp.com/shbp</a:t>
            </a:r>
            <a:r>
              <a:rPr lang="en-US" sz="2400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coverage or call 1-800-610-1863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enrollment is available as of your date of hire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 as soon as possible to avoid double deductions</a:t>
            </a:r>
          </a:p>
        </p:txBody>
      </p:sp>
    </p:spTree>
    <p:extLst>
      <p:ext uri="{BB962C8B-B14F-4D97-AF65-F5344CB8AC3E}">
        <p14:creationId xmlns:p14="http://schemas.microsoft.com/office/powerpoint/2010/main" val="3092038368"/>
      </p:ext>
    </p:extLst>
  </p:cSld>
  <p:clrMapOvr>
    <a:masterClrMapping/>
  </p:clrMapOvr>
  <p:transition spd="slow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ADFE1-9A84-46ED-BD23-1619DC18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64271"/>
            <a:ext cx="8900929" cy="4343400"/>
          </a:xfrm>
        </p:spPr>
        <p:txBody>
          <a:bodyPr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Social Security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Teacher’s Retirement System (TRS) or </a:t>
            </a:r>
          </a:p>
          <a:p>
            <a:pPr marL="225425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Public School Employees Retirement System (PSERS)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Supplemental Retirement Plan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indoor, sitting, white, black&#10;&#10;Description automatically generated">
            <a:extLst>
              <a:ext uri="{FF2B5EF4-FFF2-40B4-BE49-F238E27FC236}">
                <a16:creationId xmlns:a16="http://schemas.microsoft.com/office/drawing/2014/main" id="{CC1C27DF-B35B-4EDF-829C-405E28EC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385739"/>
            <a:ext cx="3740247" cy="26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3388"/>
      </p:ext>
    </p:extLst>
  </p:cSld>
  <p:clrMapOvr>
    <a:masterClrMapping/>
  </p:clrMapOvr>
  <p:transition spd="slow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FD9F2-8A91-4463-ABED-D4C20E8E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7056784" cy="4608512"/>
          </a:xfrm>
        </p:spPr>
        <p:txBody>
          <a:bodyPr anchor="t" anchorCtr="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following employees will be enrolled:                                       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Certified Teacher, Administrator, Clerical staff, Parapro,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Lead Custodian, &amp; School Nutrition Manager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TRS is funded by you and HCBE: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– 6% of pay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contributes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– 19.06%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of pay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account information, annual statements, etc. </a:t>
            </a:r>
          </a:p>
          <a:p>
            <a:pPr marL="796925" lvl="1" indent="-342900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www.trsga.com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G:\Call Center\ACCOUNT MANAGEMENT\Communications\Images for Web and Presentations\older_couple.png">
            <a:extLst>
              <a:ext uri="{FF2B5EF4-FFF2-40B4-BE49-F238E27FC236}">
                <a16:creationId xmlns:a16="http://schemas.microsoft.com/office/drawing/2014/main" id="{0D68D261-D9C9-4950-BF16-6569EE71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47" y="1988840"/>
            <a:ext cx="2218457" cy="32658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89514"/>
      </p:ext>
    </p:extLst>
  </p:cSld>
  <p:clrMapOvr>
    <a:masterClrMapping/>
  </p:clrMapOvr>
  <p:transition spd="slow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571CC3-E680-43B6-9626-511D090C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68760"/>
            <a:ext cx="11421660" cy="4809508"/>
          </a:xfrm>
        </p:spPr>
        <p:txBody>
          <a:bodyPr anchor="t" anchorCtr="0"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Employees are vested in TRS after 10 years of service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Retirement Eligibility: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30 years of service (no age requirement)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10 years of service at age 60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25 years of service and before age 60 with reduced benefits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Reminder: accumulated sick leave adds to service credit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TRS is a defined benefit plan and retirement is based on the average of your highest consecutive 2 years of pay (Calculation: 2% x Years of Service x Pay)</a:t>
            </a:r>
          </a:p>
          <a:p>
            <a:pPr marL="628650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	2% x 30 years = 60%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Average of highest 24 consecutive months of pay = $ 70,000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60% x $ 70,000 = $ 42,000 / year</a:t>
            </a:r>
          </a:p>
        </p:txBody>
      </p:sp>
      <p:pic>
        <p:nvPicPr>
          <p:cNvPr id="6" name="Picture 3" descr="G:\Call Center\ACCOUNT MANAGEMENT\Communications\Images for Web and Presentations\savings.jpg">
            <a:extLst>
              <a:ext uri="{FF2B5EF4-FFF2-40B4-BE49-F238E27FC236}">
                <a16:creationId xmlns:a16="http://schemas.microsoft.com/office/drawing/2014/main" id="{C3670A39-D7A6-42BD-8E80-99E177A4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27550"/>
            <a:ext cx="2514600" cy="16672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21118"/>
      </p:ext>
    </p:extLst>
  </p:cSld>
  <p:clrMapOvr>
    <a:masterClrMapping/>
  </p:clrMapOvr>
  <p:transition spd="slow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Public School Employee Retirement System (PSERS)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46D68A-5A04-4035-8B29-5449AE72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412776"/>
            <a:ext cx="11681177" cy="4315817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Transportation, School Nutrition, Maintenance and Custodial staff participate in PSERS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$10 per month for 9 months a year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are vested at 10 years of service and are eligible to retire: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65 with 10 years of service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60 with 10 years of service at a reduced benefit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Monthly retirement benefits based on $15.75 / month for each year of service (effective July 1, 2021)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	Example:  $15.75 x 30 years = $ 472.50 per month</a:t>
            </a:r>
          </a:p>
        </p:txBody>
      </p:sp>
      <p:pic>
        <p:nvPicPr>
          <p:cNvPr id="6" name="Picture 5" descr="erisa plan laws but is still related to retirement plans">
            <a:extLst>
              <a:ext uri="{FF2B5EF4-FFF2-40B4-BE49-F238E27FC236}">
                <a16:creationId xmlns:a16="http://schemas.microsoft.com/office/drawing/2014/main" id="{862F4446-8457-4488-B8BC-68495965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393851"/>
            <a:ext cx="2713869" cy="179847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02983533"/>
      </p:ext>
    </p:extLst>
  </p:cSld>
  <p:clrMapOvr>
    <a:masterClrMapping/>
  </p:clrMapOvr>
  <p:transition spd="slow">
    <p:strips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Supplemental 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CC40-548A-49CB-81E3-1D664350EC6A}"/>
              </a:ext>
            </a:extLst>
          </p:cNvPr>
          <p:cNvSpPr/>
          <p:nvPr/>
        </p:nvSpPr>
        <p:spPr>
          <a:xfrm>
            <a:off x="263352" y="1268760"/>
            <a:ext cx="11421660" cy="506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If you wish to save more for retirement, you can save with pre-tax contributions or enroll in a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Roth account and defer taxes to when you withdraw monies. 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1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PSERS employees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will match your savings $1 for $1 up to 5%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  If you earn $2,000 a month in base compensation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5% of your base compensation = $100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If you save $100 in the Supplemental Retirement Plan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HCBE matches it with $100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That’s $200 / month going into your account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be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automatically enrolled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 the $1 for $1 supplemental plan at 2%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Contributions are pre-taxed, so $100 is about $50 out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Contact John Lamberth, our local AIG Retirement Service (Valic) advisor at 478-319-7832 for more information or to opt out of the supplemental retirement plan at any time by completing the Opt-Out Form </a:t>
            </a:r>
          </a:p>
        </p:txBody>
      </p:sp>
    </p:spTree>
    <p:extLst>
      <p:ext uri="{BB962C8B-B14F-4D97-AF65-F5344CB8AC3E}">
        <p14:creationId xmlns:p14="http://schemas.microsoft.com/office/powerpoint/2010/main" val="4197944785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Enrollment Deadline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40A15-C10A-4D71-8BAF-C54AA99C1D97}"/>
              </a:ext>
            </a:extLst>
          </p:cNvPr>
          <p:cNvSpPr txBox="1"/>
          <p:nvPr/>
        </p:nvSpPr>
        <p:spPr>
          <a:xfrm>
            <a:off x="349166" y="1340768"/>
            <a:ext cx="11493668" cy="3139321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Benefits – Enroll by midnight on New-Hire meeting day – mandatory task for all staff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Benefits – Enroll on date of hire – only if enrolling in health plan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HCBE &amp; SHBP/ADP Confirmation Statements for accuracy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Confirmation Statements for your documentation  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47DD1-089A-4D43-858D-87E639D3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628286"/>
            <a:ext cx="3813056" cy="2455048"/>
          </a:xfrm>
          <a:prstGeom prst="rect">
            <a:avLst/>
          </a:prstGeom>
          <a:ln w="38100">
            <a:solidFill>
              <a:srgbClr val="025198"/>
            </a:solidFill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D45E8B-253C-4510-B5EC-7A68573D8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511838"/>
            <a:ext cx="2597212" cy="26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4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C68CE-0F2E-4DC9-938D-D77C2020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772816"/>
            <a:ext cx="7272808" cy="1143161"/>
          </a:xfrm>
        </p:spPr>
        <p:txBody>
          <a:bodyPr anchor="t" anchorCtr="0"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retirees with PSERS &amp; TRS can keep health, dental, and life coverage into retirement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CF1FD-5602-4BD9-8DAD-083E70C4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48" y="3573016"/>
            <a:ext cx="2862263" cy="214393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37670486"/>
      </p:ext>
    </p:extLst>
  </p:cSld>
  <p:clrMapOvr>
    <a:masterClrMapping/>
  </p:clrMapOvr>
  <p:transition spd="slow">
    <p:strips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96E96-400F-4BA5-9392-A18C0F013BC1}"/>
              </a:ext>
            </a:extLst>
          </p:cNvPr>
          <p:cNvSpPr txBox="1"/>
          <p:nvPr/>
        </p:nvSpPr>
        <p:spPr>
          <a:xfrm>
            <a:off x="1775520" y="1556792"/>
            <a:ext cx="8976734" cy="4478149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Service Center (BSC)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Website assistance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Questions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F055A-F7EC-4772-9115-54E1F5F0FD7C}"/>
              </a:ext>
            </a:extLst>
          </p:cNvPr>
          <p:cNvSpPr txBox="1"/>
          <p:nvPr/>
        </p:nvSpPr>
        <p:spPr>
          <a:xfrm>
            <a:off x="2207568" y="3789040"/>
            <a:ext cx="28471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Telephonic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866-671-0721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Mon-Thurs 8am to 6pm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 8am to 5pm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32B8B-2A36-4E8B-96B0-CE413B04480C}"/>
              </a:ext>
            </a:extLst>
          </p:cNvPr>
          <p:cNvSpPr txBox="1"/>
          <p:nvPr/>
        </p:nvSpPr>
        <p:spPr>
          <a:xfrm>
            <a:off x="6168008" y="4362489"/>
            <a:ext cx="36605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benefits@hcbebenefits.com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906BC85-0FC2-46D9-A3C4-3695C9E55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21" y="2766693"/>
            <a:ext cx="2587155" cy="14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5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A73A7-F98D-4AB2-8388-7A21113DD872}"/>
              </a:ext>
            </a:extLst>
          </p:cNvPr>
          <p:cNvSpPr txBox="1"/>
          <p:nvPr/>
        </p:nvSpPr>
        <p:spPr>
          <a:xfrm>
            <a:off x="1775520" y="1556792"/>
            <a:ext cx="8976734" cy="4639732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questions?</a:t>
            </a:r>
            <a:endParaRPr lang="en-US" sz="22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HCBE Benefits Department</a:t>
            </a:r>
            <a:endParaRPr lang="en-US" sz="2200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F527B-E44A-45E7-9762-3383F1BAF21A}"/>
              </a:ext>
            </a:extLst>
          </p:cNvPr>
          <p:cNvSpPr txBox="1"/>
          <p:nvPr/>
        </p:nvSpPr>
        <p:spPr>
          <a:xfrm>
            <a:off x="2207568" y="2650115"/>
            <a:ext cx="4541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benefits mid-year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/ update your life insurance beneficiary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Confirmation Statement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CC5FC3D-FC53-440C-8DF9-51074C5D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405987"/>
            <a:ext cx="2723000" cy="274427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About This Orientation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CF517D-3BAD-464D-ABDD-C1C53D0A22E1}"/>
              </a:ext>
            </a:extLst>
          </p:cNvPr>
          <p:cNvSpPr txBox="1">
            <a:spLocks/>
          </p:cNvSpPr>
          <p:nvPr/>
        </p:nvSpPr>
        <p:spPr>
          <a:xfrm>
            <a:off x="1991544" y="2060848"/>
            <a:ext cx="8064896" cy="37444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brief overview of your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benefits,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enrollment process, and your benefits resources.</a:t>
            </a:r>
          </a:p>
          <a:p>
            <a:pPr algn="ctr">
              <a:spcBef>
                <a:spcPct val="0"/>
              </a:spcBef>
            </a:pPr>
            <a:endParaRPr lang="en-US" sz="2400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review the presentation and the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Guide and elect your benefits.</a:t>
            </a:r>
          </a:p>
          <a:p>
            <a:pPr algn="ctr">
              <a:spcBef>
                <a:spcPct val="0"/>
              </a:spcBef>
            </a:pPr>
            <a:endParaRPr lang="en-US" sz="2400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8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is a summary.  Refer to the </a:t>
            </a:r>
          </a:p>
          <a:p>
            <a:pPr algn="ctr">
              <a:spcBef>
                <a:spcPct val="0"/>
              </a:spcBef>
            </a:pPr>
            <a:r>
              <a:rPr lang="en-US" sz="18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documents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1332490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r="19018" b="63319"/>
          <a:stretch/>
        </p:blipFill>
        <p:spPr bwMode="auto">
          <a:xfrm>
            <a:off x="5303912" y="2781934"/>
            <a:ext cx="6480720" cy="218485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B76D518-4464-4266-9165-FE1F1072E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Thank you!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116A7-5D7E-4B09-8C98-00FDB35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954FE1-2B9D-4A9E-B839-5BFB12F6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506002"/>
            <a:ext cx="4636394" cy="27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2903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Dependent Eligibility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99162-0973-4522-8614-0AAF6EDCF1D3}"/>
              </a:ext>
            </a:extLst>
          </p:cNvPr>
          <p:cNvSpPr txBox="1"/>
          <p:nvPr/>
        </p:nvSpPr>
        <p:spPr>
          <a:xfrm>
            <a:off x="479376" y="1412776"/>
            <a:ext cx="11044487" cy="4593565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you enroll your dependents…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/ SHBP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continues through the end of the month of the 26</a:t>
            </a:r>
            <a:r>
              <a:rPr lang="en-US" sz="2200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birthday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/ Dental and Life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also an HCBE employee?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duplicate life or dental coverage 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3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515968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State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Health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Benefit Plan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(SHBP)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050" smtClean="0"/>
              <a:pPr defTabSz="914400">
                <a:spcAft>
                  <a:spcPts val="600"/>
                </a:spcAft>
              </a:pPr>
              <a:t>7</a:t>
            </a:fld>
            <a:endParaRPr 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18D4E-E385-44E2-BD5E-7C8BA381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1" t="937" r="1292" b="62691"/>
          <a:stretch/>
        </p:blipFill>
        <p:spPr>
          <a:xfrm>
            <a:off x="1108822" y="2354748"/>
            <a:ext cx="5757016" cy="2148503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862564931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8672" y="3085432"/>
            <a:ext cx="233106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anthem.com/SHBP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08" y="1888216"/>
            <a:ext cx="2818645" cy="14927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HRA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Gold, Silver, and Bronze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 Copays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456" y="5155951"/>
            <a:ext cx="2672936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welcometouhc.com/shbp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3792" y="4043231"/>
            <a:ext cx="3240360" cy="187743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High Deductible Health Plan (HDHP)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Lowest premiums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Highest deductible and out-of-pocket expense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5495" y="1935368"/>
            <a:ext cx="3471025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14688" y="4167616"/>
            <a:ext cx="3409904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63900" y="3760424"/>
            <a:ext cx="8008565" cy="72008"/>
          </a:xfrm>
          <a:prstGeom prst="line">
            <a:avLst/>
          </a:prstGeom>
          <a:ln w="57150">
            <a:solidFill>
              <a:srgbClr val="02519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43FE9D35-E8DA-44F7-ABA2-8A70D756E8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869" y="47167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Plan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2D86-068C-4CC4-BAD9-1672A22F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B9A95-840E-4EAD-974F-6BB68E859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82" y="4328547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C60E949-F255-420F-82DB-EB67447965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1487488" y="2348880"/>
            <a:ext cx="2043336" cy="4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90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32837"/>
              </p:ext>
            </p:extLst>
          </p:nvPr>
        </p:nvGraphicFramePr>
        <p:xfrm>
          <a:off x="1726434" y="1556792"/>
          <a:ext cx="8856983" cy="454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845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 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SILVER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BRONZE 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&amp; ANTHEM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HMO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HDHP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In-Network Deductible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1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</a:t>
                      </a:r>
                      <a:r>
                        <a:rPr lang="en-US" sz="13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Out-Of-Pocket Max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Coinsurance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(Plan Pays)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PCP/Specialist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Visit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$35/$45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Provided HRA Credits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03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Spouse or + Child(ren)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FA52964-A336-4AE8-9A78-13E983735A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367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Benefit</a:t>
            </a:r>
            <a:r>
              <a:rPr lang="en-US" sz="5000" b="1" dirty="0">
                <a:latin typeface="Calibri" pitchFamily="34" charset="0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8CBF1-A611-4C6F-A399-C9416A40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48072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For_x0020_Clean_x0020_Up xmlns="365ac69e-df33-458e-a6df-2f163604b8ee" xsi:nil="true"/>
    <Actions xmlns="365ac69e-df33-458e-a6df-2f163604b8ee">Needs Review</Action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860FE95A26A4687F4D8031DE201E3" ma:contentTypeVersion="15" ma:contentTypeDescription="Create a new document." ma:contentTypeScope="" ma:versionID="007a55dfe7718eafe2c4f621966b0d1f">
  <xsd:schema xmlns:xsd="http://www.w3.org/2001/XMLSchema" xmlns:xs="http://www.w3.org/2001/XMLSchema" xmlns:p="http://schemas.microsoft.com/office/2006/metadata/properties" xmlns:ns2="365ac69e-df33-458e-a6df-2f163604b8ee" xmlns:ns3="bd19ad8a-e6d9-4a4c-85a1-18278716148e" targetNamespace="http://schemas.microsoft.com/office/2006/metadata/properties" ma:root="true" ma:fieldsID="607141d8dfa159309d14aafda37421b3" ns2:_="" ns3:_="">
    <xsd:import namespace="365ac69e-df33-458e-a6df-2f163604b8ee"/>
    <xsd:import namespace="bd19ad8a-e6d9-4a4c-85a1-182787161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Review_x0020_For_x0020_Clean_x0020_Up" minOccurs="0"/>
                <xsd:element ref="ns2:Action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ac69e-df33-458e-a6df-2f163604b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Review_x0020_For_x0020_Clean_x0020_Up" ma:index="18" nillable="true" ma:displayName="Review For Clean Up" ma:internalName="Review_x0020_For_x0020_Clean_x0020_Up">
      <xsd:simpleType>
        <xsd:restriction base="dms:Text">
          <xsd:maxLength value="255"/>
        </xsd:restriction>
      </xsd:simpleType>
    </xsd:element>
    <xsd:element name="Actions" ma:index="19" nillable="true" ma:displayName="Actions" ma:default="Needs Review" ma:format="Dropdown" ma:internalName="Actions">
      <xsd:simpleType>
        <xsd:restriction base="dms:Choice">
          <xsd:enumeration value="Needs Review"/>
          <xsd:enumeration value="Done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9ad8a-e6d9-4a4c-85a1-1827871614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01102-990F-42A8-AF3E-982E1B965C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47984-8DF6-4F76-9A1B-5F4F0181AC86}">
  <ds:schemaRefs>
    <ds:schemaRef ds:uri="http://schemas.microsoft.com/office/2006/metadata/properties"/>
    <ds:schemaRef ds:uri="http://schemas.microsoft.com/office/infopath/2007/PartnerControls"/>
    <ds:schemaRef ds:uri="365ac69e-df33-458e-a6df-2f163604b8ee"/>
  </ds:schemaRefs>
</ds:datastoreItem>
</file>

<file path=customXml/itemProps3.xml><?xml version="1.0" encoding="utf-8"?>
<ds:datastoreItem xmlns:ds="http://schemas.openxmlformats.org/officeDocument/2006/customXml" ds:itemID="{68CF09BC-D9FD-40E4-93B0-441E25D34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5ac69e-df33-458e-a6df-2f163604b8ee"/>
    <ds:schemaRef ds:uri="bd19ad8a-e6d9-4a4c-85a1-182787161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17673</TotalTime>
  <Words>3857</Words>
  <Application>Microsoft Office PowerPoint</Application>
  <PresentationFormat>Widescreen</PresentationFormat>
  <Paragraphs>774</Paragraphs>
  <Slides>54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Arvo</vt:lpstr>
      <vt:lpstr>Calibri</vt:lpstr>
      <vt:lpstr>Calibri Light</vt:lpstr>
      <vt:lpstr>Courier New</vt:lpstr>
      <vt:lpstr>Wingdings</vt:lpstr>
      <vt:lpstr>Retrospect</vt:lpstr>
      <vt:lpstr>New Employee Benefits Orientation 2021 Benefits </vt:lpstr>
      <vt:lpstr>Benefits Portfolio</vt:lpstr>
      <vt:lpstr>PowerPoint Presentation</vt:lpstr>
      <vt:lpstr>PowerPoint Presentation</vt:lpstr>
      <vt:lpstr>PowerPoint Presentation</vt:lpstr>
      <vt:lpstr>PowerPoint Presentation</vt:lpstr>
      <vt:lpstr>State   Health   Benefit Plan  (SHBP)</vt:lpstr>
      <vt:lpstr>SHBP Plan Options</vt:lpstr>
      <vt:lpstr>Benefit Summary</vt:lpstr>
      <vt:lpstr>Anthem HRA Plans</vt:lpstr>
      <vt:lpstr>Anthem and UHC HMO Plans</vt:lpstr>
      <vt:lpstr>UHC HDHP Plans</vt:lpstr>
      <vt:lpstr>SHBP Pharmacy Benefits</vt:lpstr>
      <vt:lpstr>SHBP Pharmacy Benefits</vt:lpstr>
      <vt:lpstr>Medical Monthly Premiums</vt:lpstr>
      <vt:lpstr>SHBP Wellness Program</vt:lpstr>
      <vt:lpstr>PowerPoint Presentation</vt:lpstr>
      <vt:lpstr>PowerPoint Presentation</vt:lpstr>
      <vt:lpstr>Telemedicine Benefit</vt:lpstr>
      <vt:lpstr>Tricare Supplement Plan</vt:lpstr>
      <vt:lpstr>PeachCare for Kids</vt:lpstr>
      <vt:lpstr>Local   HCBE   Benefits</vt:lpstr>
      <vt:lpstr>PowerPoint Presentation</vt:lpstr>
      <vt:lpstr>Dental Plan Benefit Options</vt:lpstr>
      <vt:lpstr>Dental Plan Benefit Summary</vt:lpstr>
      <vt:lpstr>Dental Plan Premiums</vt:lpstr>
      <vt:lpstr>Flexible Spending Accounts (FSA)</vt:lpstr>
      <vt:lpstr>Healthcare FSA</vt:lpstr>
      <vt:lpstr>PowerPoint Presentation</vt:lpstr>
      <vt:lpstr>FSA Debit Cards</vt:lpstr>
      <vt:lpstr>Medcom – Online Portal</vt:lpstr>
      <vt:lpstr>Medcom – Mobile App</vt:lpstr>
      <vt:lpstr>Basic Life &amp; Beneficiary Information</vt:lpstr>
      <vt:lpstr>Optional Life Insurance</vt:lpstr>
      <vt:lpstr>Sick Leave</vt:lpstr>
      <vt:lpstr>Sick Leave and Disability</vt:lpstr>
      <vt:lpstr>Short Term Disability (STD)</vt:lpstr>
      <vt:lpstr>Short Term Disability (STD)</vt:lpstr>
      <vt:lpstr>Long Term Disability (LTD)</vt:lpstr>
      <vt:lpstr>Employee Assistance Program (EAP)</vt:lpstr>
      <vt:lpstr>How   to   Enroll</vt:lpstr>
      <vt:lpstr>Ready to Enroll: Local Benefits</vt:lpstr>
      <vt:lpstr>PowerPoint Presentation</vt:lpstr>
      <vt:lpstr>Ready to Enroll: Medical Plan</vt:lpstr>
      <vt:lpstr>Retirement</vt:lpstr>
      <vt:lpstr>Teacher’s Retirement System (TRS)</vt:lpstr>
      <vt:lpstr>Teacher’s Retirement System (TRS)</vt:lpstr>
      <vt:lpstr>Public School Employee Retirement System (PSERS)</vt:lpstr>
      <vt:lpstr>Supplemental Retirement Plans </vt:lpstr>
      <vt:lpstr>Retirement Plans </vt:lpstr>
      <vt:lpstr>Your Benefit Resources</vt:lpstr>
      <vt:lpstr>Your Benefit Resources</vt:lpstr>
      <vt:lpstr>About This Orientation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Employee Benefits  Open Enrollment</dc:title>
  <dc:creator>Christi Paralitici</dc:creator>
  <cp:lastModifiedBy>Christi Paralitici</cp:lastModifiedBy>
  <cp:revision>150</cp:revision>
  <dcterms:created xsi:type="dcterms:W3CDTF">2018-09-11T23:05:26Z</dcterms:created>
  <dcterms:modified xsi:type="dcterms:W3CDTF">2021-07-19T14:43:36Z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0x010100998860FE95A26A4687F4D8031DE201E3</vt:lpwstr>
  </property>
</Properties>
</file>