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55"/>
  </p:notesMasterIdLst>
  <p:handoutMasterIdLst>
    <p:handoutMasterId r:id="rId56"/>
  </p:handoutMasterIdLst>
  <p:sldIdLst>
    <p:sldId id="256" r:id="rId5"/>
    <p:sldId id="257" r:id="rId6"/>
    <p:sldId id="261" r:id="rId7"/>
    <p:sldId id="262" r:id="rId8"/>
    <p:sldId id="309" r:id="rId9"/>
    <p:sldId id="260" r:id="rId10"/>
    <p:sldId id="312" r:id="rId11"/>
    <p:sldId id="311" r:id="rId12"/>
    <p:sldId id="319" r:id="rId13"/>
    <p:sldId id="325" r:id="rId14"/>
    <p:sldId id="306" r:id="rId15"/>
    <p:sldId id="328" r:id="rId16"/>
    <p:sldId id="270" r:id="rId17"/>
    <p:sldId id="268" r:id="rId18"/>
    <p:sldId id="271" r:id="rId19"/>
    <p:sldId id="300" r:id="rId20"/>
    <p:sldId id="264" r:id="rId21"/>
    <p:sldId id="324" r:id="rId22"/>
    <p:sldId id="266" r:id="rId23"/>
    <p:sldId id="267" r:id="rId24"/>
    <p:sldId id="321" r:id="rId25"/>
    <p:sldId id="273" r:id="rId26"/>
    <p:sldId id="301" r:id="rId27"/>
    <p:sldId id="275" r:id="rId28"/>
    <p:sldId id="276" r:id="rId29"/>
    <p:sldId id="277" r:id="rId30"/>
    <p:sldId id="314" r:id="rId31"/>
    <p:sldId id="278" r:id="rId32"/>
    <p:sldId id="326" r:id="rId33"/>
    <p:sldId id="280" r:id="rId34"/>
    <p:sldId id="282" r:id="rId35"/>
    <p:sldId id="284" r:id="rId36"/>
    <p:sldId id="285" r:id="rId37"/>
    <p:sldId id="286" r:id="rId38"/>
    <p:sldId id="287" r:id="rId39"/>
    <p:sldId id="307" r:id="rId40"/>
    <p:sldId id="283" r:id="rId41"/>
    <p:sldId id="308" r:id="rId42"/>
    <p:sldId id="316" r:id="rId43"/>
    <p:sldId id="289" r:id="rId44"/>
    <p:sldId id="290" r:id="rId45"/>
    <p:sldId id="303" r:id="rId46"/>
    <p:sldId id="304" r:id="rId47"/>
    <p:sldId id="329" r:id="rId48"/>
    <p:sldId id="317" r:id="rId49"/>
    <p:sldId id="323" r:id="rId50"/>
    <p:sldId id="318" r:id="rId51"/>
    <p:sldId id="320" r:id="rId52"/>
    <p:sldId id="322" r:id="rId53"/>
    <p:sldId id="299" r:id="rId54"/>
  </p:sldIdLst>
  <p:sldSz cx="12192000" cy="6858000"/>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89"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C788E"/>
    <a:srgbClr val="DAA600"/>
    <a:srgbClr val="FFCC00"/>
    <a:srgbClr val="FF9900"/>
    <a:srgbClr val="FFCC66"/>
    <a:srgbClr val="025198"/>
    <a:srgbClr val="000099"/>
    <a:srgbClr val="422C16"/>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26E859-33BD-40A7-B7C5-894B34A0FFE9}" v="258" dt="2020-10-08T11:57:42.253"/>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2248" autoAdjust="0"/>
  </p:normalViewPr>
  <p:slideViewPr>
    <p:cSldViewPr>
      <p:cViewPr varScale="1">
        <p:scale>
          <a:sx n="79" d="100"/>
          <a:sy n="79" d="100"/>
        </p:scale>
        <p:origin x="1638" y="60"/>
      </p:cViewPr>
      <p:guideLst>
        <p:guide orient="horz" pos="2160"/>
        <p:guide pos="3840"/>
      </p:guideLst>
    </p:cSldViewPr>
  </p:slideViewPr>
  <p:outlineViewPr>
    <p:cViewPr>
      <p:scale>
        <a:sx n="33" d="100"/>
        <a:sy n="33" d="100"/>
      </p:scale>
      <p:origin x="0" y="-1722"/>
    </p:cViewPr>
  </p:outlineViewPr>
  <p:notesTextViewPr>
    <p:cViewPr>
      <p:scale>
        <a:sx n="125" d="100"/>
        <a:sy n="125" d="100"/>
      </p:scale>
      <p:origin x="0" y="0"/>
    </p:cViewPr>
  </p:notesTextViewPr>
  <p:sorterViewPr>
    <p:cViewPr varScale="1">
      <p:scale>
        <a:sx n="100" d="100"/>
        <a:sy n="100" d="100"/>
      </p:scale>
      <p:origin x="0" y="0"/>
    </p:cViewPr>
  </p:sorterViewPr>
  <p:notesViewPr>
    <p:cSldViewPr>
      <p:cViewPr varScale="1">
        <p:scale>
          <a:sx n="50" d="100"/>
          <a:sy n="50" d="100"/>
        </p:scale>
        <p:origin x="2814" y="36"/>
      </p:cViewPr>
      <p:guideLst>
        <p:guide orient="horz" pos="2189"/>
        <p:guide pos="29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 Paralitici" userId="7318e6eafc802db6" providerId="OrgId" clId="{3B7AF73C-C453-4DE5-AD76-63EA12784922}"/>
    <pc:docChg chg="undo custSel modSld">
      <pc:chgData name="Christi Paralitici" userId="7318e6eafc802db6" providerId="OrgId" clId="{3B7AF73C-C453-4DE5-AD76-63EA12784922}" dt="2019-09-13T19:43:02.136" v="2238" actId="20577"/>
      <pc:docMkLst>
        <pc:docMk/>
      </pc:docMkLst>
      <pc:sldChg chg="modNotesTx">
        <pc:chgData name="Christi Paralitici" userId="7318e6eafc802db6" providerId="OrgId" clId="{3B7AF73C-C453-4DE5-AD76-63EA12784922}" dt="2019-09-10T20:08:39.406" v="158" actId="20577"/>
        <pc:sldMkLst>
          <pc:docMk/>
          <pc:sldMk cId="0" sldId="256"/>
        </pc:sldMkLst>
      </pc:sldChg>
      <pc:sldChg chg="modSp modNotesTx">
        <pc:chgData name="Christi Paralitici" userId="7318e6eafc802db6" providerId="OrgId" clId="{3B7AF73C-C453-4DE5-AD76-63EA12784922}" dt="2019-09-13T17:32:25.240" v="1483" actId="6549"/>
        <pc:sldMkLst>
          <pc:docMk/>
          <pc:sldMk cId="0" sldId="257"/>
        </pc:sldMkLst>
        <pc:graphicFrameChg chg="mod">
          <ac:chgData name="Christi Paralitici" userId="7318e6eafc802db6" providerId="OrgId" clId="{3B7AF73C-C453-4DE5-AD76-63EA12784922}" dt="2019-09-10T20:54:43.830" v="202" actId="20577"/>
          <ac:graphicFrameMkLst>
            <pc:docMk/>
            <pc:sldMk cId="0" sldId="257"/>
            <ac:graphicFrameMk id="4" creationId="{00000000-0000-0000-0000-000000000000}"/>
          </ac:graphicFrameMkLst>
        </pc:graphicFrameChg>
      </pc:sldChg>
      <pc:sldChg chg="modNotesTx">
        <pc:chgData name="Christi Paralitici" userId="7318e6eafc802db6" providerId="OrgId" clId="{3B7AF73C-C453-4DE5-AD76-63EA12784922}" dt="2019-09-12T21:12:13.310" v="1404" actId="6549"/>
        <pc:sldMkLst>
          <pc:docMk/>
          <pc:sldMk cId="659672342" sldId="261"/>
        </pc:sldMkLst>
      </pc:sldChg>
      <pc:sldChg chg="modSp">
        <pc:chgData name="Christi Paralitici" userId="7318e6eafc802db6" providerId="OrgId" clId="{3B7AF73C-C453-4DE5-AD76-63EA12784922}" dt="2019-09-10T21:45:39.118" v="232" actId="1076"/>
        <pc:sldMkLst>
          <pc:docMk/>
          <pc:sldMk cId="4269573402" sldId="268"/>
        </pc:sldMkLst>
        <pc:picChg chg="mod">
          <ac:chgData name="Christi Paralitici" userId="7318e6eafc802db6" providerId="OrgId" clId="{3B7AF73C-C453-4DE5-AD76-63EA12784922}" dt="2019-09-10T21:45:39.118" v="232" actId="1076"/>
          <ac:picMkLst>
            <pc:docMk/>
            <pc:sldMk cId="4269573402" sldId="268"/>
            <ac:picMk id="17" creationId="{60289EDC-9AC9-4B2B-BBBF-9E997834A2F0}"/>
          </ac:picMkLst>
        </pc:picChg>
      </pc:sldChg>
      <pc:sldChg chg="modSp modNotesTx">
        <pc:chgData name="Christi Paralitici" userId="7318e6eafc802db6" providerId="OrgId" clId="{3B7AF73C-C453-4DE5-AD76-63EA12784922}" dt="2019-09-13T19:43:02.136" v="2238" actId="20577"/>
        <pc:sldMkLst>
          <pc:docMk/>
          <pc:sldMk cId="4278143446" sldId="270"/>
        </pc:sldMkLst>
        <pc:graphicFrameChg chg="modGraphic">
          <ac:chgData name="Christi Paralitici" userId="7318e6eafc802db6" providerId="OrgId" clId="{3B7AF73C-C453-4DE5-AD76-63EA12784922}" dt="2019-09-13T18:46:20.162" v="1858" actId="120"/>
          <ac:graphicFrameMkLst>
            <pc:docMk/>
            <pc:sldMk cId="4278143446" sldId="270"/>
            <ac:graphicFrameMk id="5" creationId="{00000000-0000-0000-0000-000000000000}"/>
          </ac:graphicFrameMkLst>
        </pc:graphicFrameChg>
      </pc:sldChg>
      <pc:sldChg chg="modSp modNotesTx">
        <pc:chgData name="Christi Paralitici" userId="7318e6eafc802db6" providerId="OrgId" clId="{3B7AF73C-C453-4DE5-AD76-63EA12784922}" dt="2019-09-13T17:37:06.228" v="1786" actId="6549"/>
        <pc:sldMkLst>
          <pc:docMk/>
          <pc:sldMk cId="615048237" sldId="273"/>
        </pc:sldMkLst>
        <pc:graphicFrameChg chg="mod">
          <ac:chgData name="Christi Paralitici" userId="7318e6eafc802db6" providerId="OrgId" clId="{3B7AF73C-C453-4DE5-AD76-63EA12784922}" dt="2019-09-13T17:36:59.667" v="1785" actId="20577"/>
          <ac:graphicFrameMkLst>
            <pc:docMk/>
            <pc:sldMk cId="615048237" sldId="273"/>
            <ac:graphicFrameMk id="6" creationId="{00000000-0000-0000-0000-000000000000}"/>
          </ac:graphicFrameMkLst>
        </pc:graphicFrameChg>
      </pc:sldChg>
      <pc:sldChg chg="modNotesTx">
        <pc:chgData name="Christi Paralitici" userId="7318e6eafc802db6" providerId="OrgId" clId="{3B7AF73C-C453-4DE5-AD76-63EA12784922}" dt="2019-09-12T21:13:01.841" v="1456" actId="6549"/>
        <pc:sldMkLst>
          <pc:docMk/>
          <pc:sldMk cId="566496879" sldId="276"/>
        </pc:sldMkLst>
      </pc:sldChg>
      <pc:sldChg chg="modNotesTx">
        <pc:chgData name="Christi Paralitici" userId="7318e6eafc802db6" providerId="OrgId" clId="{3B7AF73C-C453-4DE5-AD76-63EA12784922}" dt="2019-09-13T18:49:01.147" v="2106" actId="6549"/>
        <pc:sldMkLst>
          <pc:docMk/>
          <pc:sldMk cId="2637024299" sldId="277"/>
        </pc:sldMkLst>
      </pc:sldChg>
      <pc:sldChg chg="modNotesTx">
        <pc:chgData name="Christi Paralitici" userId="7318e6eafc802db6" providerId="OrgId" clId="{3B7AF73C-C453-4DE5-AD76-63EA12784922}" dt="2019-09-12T21:13:08.764" v="1464" actId="6549"/>
        <pc:sldMkLst>
          <pc:docMk/>
          <pc:sldMk cId="2813309040" sldId="280"/>
        </pc:sldMkLst>
      </pc:sldChg>
      <pc:sldChg chg="modSp modNotesTx">
        <pc:chgData name="Christi Paralitici" userId="7318e6eafc802db6" providerId="OrgId" clId="{3B7AF73C-C453-4DE5-AD76-63EA12784922}" dt="2019-09-12T11:56:05.890" v="910" actId="20577"/>
        <pc:sldMkLst>
          <pc:docMk/>
          <pc:sldMk cId="2707794432" sldId="282"/>
        </pc:sldMkLst>
        <pc:spChg chg="mod">
          <ac:chgData name="Christi Paralitici" userId="7318e6eafc802db6" providerId="OrgId" clId="{3B7AF73C-C453-4DE5-AD76-63EA12784922}" dt="2019-09-12T11:55:47.926" v="841" actId="20577"/>
          <ac:spMkLst>
            <pc:docMk/>
            <pc:sldMk cId="2707794432" sldId="282"/>
            <ac:spMk id="9" creationId="{00000000-0000-0000-0000-000000000000}"/>
          </ac:spMkLst>
        </pc:spChg>
      </pc:sldChg>
      <pc:sldChg chg="modSp modNotesTx">
        <pc:chgData name="Christi Paralitici" userId="7318e6eafc802db6" providerId="OrgId" clId="{3B7AF73C-C453-4DE5-AD76-63EA12784922}" dt="2019-09-12T14:40:09.325" v="1369" actId="20577"/>
        <pc:sldMkLst>
          <pc:docMk/>
          <pc:sldMk cId="714349534" sldId="283"/>
        </pc:sldMkLst>
        <pc:spChg chg="mod">
          <ac:chgData name="Christi Paralitici" userId="7318e6eafc802db6" providerId="OrgId" clId="{3B7AF73C-C453-4DE5-AD76-63EA12784922}" dt="2019-09-12T14:39:47.010" v="1315" actId="207"/>
          <ac:spMkLst>
            <pc:docMk/>
            <pc:sldMk cId="714349534" sldId="283"/>
            <ac:spMk id="10" creationId="{00000000-0000-0000-0000-000000000000}"/>
          </ac:spMkLst>
        </pc:spChg>
      </pc:sldChg>
      <pc:sldChg chg="modSp">
        <pc:chgData name="Christi Paralitici" userId="7318e6eafc802db6" providerId="OrgId" clId="{3B7AF73C-C453-4DE5-AD76-63EA12784922}" dt="2019-09-12T14:39:24.682" v="1299" actId="20577"/>
        <pc:sldMkLst>
          <pc:docMk/>
          <pc:sldMk cId="4139648072" sldId="286"/>
        </pc:sldMkLst>
        <pc:graphicFrameChg chg="modGraphic">
          <ac:chgData name="Christi Paralitici" userId="7318e6eafc802db6" providerId="OrgId" clId="{3B7AF73C-C453-4DE5-AD76-63EA12784922}" dt="2019-09-12T14:39:24.682" v="1299" actId="20577"/>
          <ac:graphicFrameMkLst>
            <pc:docMk/>
            <pc:sldMk cId="4139648072" sldId="286"/>
            <ac:graphicFrameMk id="12" creationId="{00000000-0000-0000-0000-000000000000}"/>
          </ac:graphicFrameMkLst>
        </pc:graphicFrameChg>
      </pc:sldChg>
      <pc:sldChg chg="modNotesTx">
        <pc:chgData name="Christi Paralitici" userId="7318e6eafc802db6" providerId="OrgId" clId="{3B7AF73C-C453-4DE5-AD76-63EA12784922}" dt="2019-09-12T21:12:06.995" v="1396" actId="6549"/>
        <pc:sldMkLst>
          <pc:docMk/>
          <pc:sldMk cId="1822232903" sldId="299"/>
        </pc:sldMkLst>
      </pc:sldChg>
      <pc:sldChg chg="modNotesTx">
        <pc:chgData name="Christi Paralitici" userId="7318e6eafc802db6" providerId="OrgId" clId="{3B7AF73C-C453-4DE5-AD76-63EA12784922}" dt="2019-09-13T18:48:26.671" v="2030" actId="20577"/>
        <pc:sldMkLst>
          <pc:docMk/>
          <pc:sldMk cId="1007857528" sldId="301"/>
        </pc:sldMkLst>
      </pc:sldChg>
      <pc:sldChg chg="modSp modNotesTx">
        <pc:chgData name="Christi Paralitici" userId="7318e6eafc802db6" providerId="OrgId" clId="{3B7AF73C-C453-4DE5-AD76-63EA12784922}" dt="2019-09-13T17:36:40.369" v="1781" actId="6549"/>
        <pc:sldMkLst>
          <pc:docMk/>
          <pc:sldMk cId="3371579948" sldId="306"/>
        </pc:sldMkLst>
        <pc:spChg chg="mod">
          <ac:chgData name="Christi Paralitici" userId="7318e6eafc802db6" providerId="OrgId" clId="{3B7AF73C-C453-4DE5-AD76-63EA12784922}" dt="2019-09-13T17:36:40.369" v="1781" actId="6549"/>
          <ac:spMkLst>
            <pc:docMk/>
            <pc:sldMk cId="3371579948" sldId="306"/>
            <ac:spMk id="16" creationId="{00000000-0000-0000-0000-000000000000}"/>
          </ac:spMkLst>
        </pc:spChg>
      </pc:sldChg>
      <pc:sldChg chg="modNotesTx">
        <pc:chgData name="Christi Paralitici" userId="7318e6eafc802db6" providerId="OrgId" clId="{3B7AF73C-C453-4DE5-AD76-63EA12784922}" dt="2019-09-12T21:11:49.848" v="1379" actId="6549"/>
        <pc:sldMkLst>
          <pc:docMk/>
          <pc:sldMk cId="699374117" sldId="307"/>
        </pc:sldMkLst>
      </pc:sldChg>
      <pc:sldChg chg="addSp delSp modSp">
        <pc:chgData name="Christi Paralitici" userId="7318e6eafc802db6" providerId="OrgId" clId="{3B7AF73C-C453-4DE5-AD76-63EA12784922}" dt="2019-09-13T17:40:29.539" v="1824" actId="1036"/>
        <pc:sldMkLst>
          <pc:docMk/>
          <pc:sldMk cId="190310979" sldId="308"/>
        </pc:sldMkLst>
        <pc:spChg chg="mod">
          <ac:chgData name="Christi Paralitici" userId="7318e6eafc802db6" providerId="OrgId" clId="{3B7AF73C-C453-4DE5-AD76-63EA12784922}" dt="2019-09-13T17:40:20.650" v="1813" actId="1076"/>
          <ac:spMkLst>
            <pc:docMk/>
            <pc:sldMk cId="190310979" sldId="308"/>
            <ac:spMk id="14" creationId="{00000000-0000-0000-0000-000000000000}"/>
          </ac:spMkLst>
        </pc:spChg>
        <pc:spChg chg="mod">
          <ac:chgData name="Christi Paralitici" userId="7318e6eafc802db6" providerId="OrgId" clId="{3B7AF73C-C453-4DE5-AD76-63EA12784922}" dt="2019-09-13T17:40:22.916" v="1814" actId="1076"/>
          <ac:spMkLst>
            <pc:docMk/>
            <pc:sldMk cId="190310979" sldId="308"/>
            <ac:spMk id="16" creationId="{5759D312-B3DD-432B-85C9-7E9C2C940572}"/>
          </ac:spMkLst>
        </pc:spChg>
        <pc:picChg chg="mod">
          <ac:chgData name="Christi Paralitici" userId="7318e6eafc802db6" providerId="OrgId" clId="{3B7AF73C-C453-4DE5-AD76-63EA12784922}" dt="2019-09-13T17:40:29.539" v="1824" actId="1036"/>
          <ac:picMkLst>
            <pc:docMk/>
            <pc:sldMk cId="190310979" sldId="308"/>
            <ac:picMk id="4" creationId="{FCF19E41-5106-4350-A246-3CE5E934DE18}"/>
          </ac:picMkLst>
        </pc:picChg>
        <pc:picChg chg="add mod">
          <ac:chgData name="Christi Paralitici" userId="7318e6eafc802db6" providerId="OrgId" clId="{3B7AF73C-C453-4DE5-AD76-63EA12784922}" dt="2019-09-13T17:40:26.320" v="1822" actId="1036"/>
          <ac:picMkLst>
            <pc:docMk/>
            <pc:sldMk cId="190310979" sldId="308"/>
            <ac:picMk id="5" creationId="{4605A941-A09B-4432-AC35-5CE6A767599A}"/>
          </ac:picMkLst>
        </pc:picChg>
        <pc:picChg chg="del mod">
          <ac:chgData name="Christi Paralitici" userId="7318e6eafc802db6" providerId="OrgId" clId="{3B7AF73C-C453-4DE5-AD76-63EA12784922}" dt="2019-09-13T17:39:03.362" v="1796" actId="478"/>
          <ac:picMkLst>
            <pc:docMk/>
            <pc:sldMk cId="190310979" sldId="308"/>
            <ac:picMk id="7" creationId="{3A46D82F-CE52-4D9C-944B-3A243E5FA67B}"/>
          </ac:picMkLst>
        </pc:picChg>
      </pc:sldChg>
      <pc:sldChg chg="modNotesTx">
        <pc:chgData name="Christi Paralitici" userId="7318e6eafc802db6" providerId="OrgId" clId="{3B7AF73C-C453-4DE5-AD76-63EA12784922}" dt="2019-09-13T17:35:11.201" v="1765" actId="20577"/>
        <pc:sldMkLst>
          <pc:docMk/>
          <pc:sldMk cId="2618800842" sldId="309"/>
        </pc:sldMkLst>
      </pc:sldChg>
      <pc:sldChg chg="modSp">
        <pc:chgData name="Christi Paralitici" userId="7318e6eafc802db6" providerId="OrgId" clId="{3B7AF73C-C453-4DE5-AD76-63EA12784922}" dt="2019-09-13T17:36:07.240" v="1773" actId="20577"/>
        <pc:sldMkLst>
          <pc:docMk/>
          <pc:sldMk cId="2352918365" sldId="311"/>
        </pc:sldMkLst>
        <pc:spChg chg="mod">
          <ac:chgData name="Christi Paralitici" userId="7318e6eafc802db6" providerId="OrgId" clId="{3B7AF73C-C453-4DE5-AD76-63EA12784922}" dt="2019-09-13T17:36:07.240" v="1773" actId="20577"/>
          <ac:spMkLst>
            <pc:docMk/>
            <pc:sldMk cId="2352918365" sldId="311"/>
            <ac:spMk id="10" creationId="{241CE5BB-BBD5-435E-8910-1184FD78797B}"/>
          </ac:spMkLst>
        </pc:spChg>
      </pc:sldChg>
      <pc:sldChg chg="modNotesTx">
        <pc:chgData name="Christi Paralitici" userId="7318e6eafc802db6" providerId="OrgId" clId="{3B7AF73C-C453-4DE5-AD76-63EA12784922}" dt="2019-09-12T12:00:00.783" v="1278" actId="6549"/>
        <pc:sldMkLst>
          <pc:docMk/>
          <pc:sldMk cId="3092038368" sldId="317"/>
        </pc:sldMkLst>
      </pc:sldChg>
      <pc:sldChg chg="modNotesTx">
        <pc:chgData name="Christi Paralitici" userId="7318e6eafc802db6" providerId="OrgId" clId="{3B7AF73C-C453-4DE5-AD76-63EA12784922}" dt="2019-09-13T18:43:41.133" v="1829" actId="20577"/>
        <pc:sldMkLst>
          <pc:docMk/>
          <pc:sldMk cId="2285418788" sldId="319"/>
        </pc:sldMkLst>
      </pc:sldChg>
      <pc:sldChg chg="modNotesTx">
        <pc:chgData name="Christi Paralitici" userId="7318e6eafc802db6" providerId="OrgId" clId="{3B7AF73C-C453-4DE5-AD76-63EA12784922}" dt="2019-09-12T21:11:56.843" v="1388" actId="313"/>
        <pc:sldMkLst>
          <pc:docMk/>
          <pc:sldMk cId="3337047620" sldId="320"/>
        </pc:sldMkLst>
      </pc:sldChg>
      <pc:sldChg chg="addSp modSp">
        <pc:chgData name="Christi Paralitici" userId="7318e6eafc802db6" providerId="OrgId" clId="{3B7AF73C-C453-4DE5-AD76-63EA12784922}" dt="2019-09-11T19:11:38.207" v="387" actId="1038"/>
        <pc:sldMkLst>
          <pc:docMk/>
          <pc:sldMk cId="3973475671" sldId="322"/>
        </pc:sldMkLst>
        <pc:spChg chg="add mod ord">
          <ac:chgData name="Christi Paralitici" userId="7318e6eafc802db6" providerId="OrgId" clId="{3B7AF73C-C453-4DE5-AD76-63EA12784922}" dt="2019-09-11T19:11:38.207" v="387" actId="1038"/>
          <ac:spMkLst>
            <pc:docMk/>
            <pc:sldMk cId="3973475671" sldId="322"/>
            <ac:spMk id="2" creationId="{02281310-22FD-4E9E-844F-6EEFEBF70ED0}"/>
          </ac:spMkLst>
        </pc:spChg>
        <pc:spChg chg="add mod">
          <ac:chgData name="Christi Paralitici" userId="7318e6eafc802db6" providerId="OrgId" clId="{3B7AF73C-C453-4DE5-AD76-63EA12784922}" dt="2019-09-11T19:11:31.141" v="365" actId="1036"/>
          <ac:spMkLst>
            <pc:docMk/>
            <pc:sldMk cId="3973475671" sldId="322"/>
            <ac:spMk id="3" creationId="{72EC00AC-FA61-48A7-9179-F663A02E75BD}"/>
          </ac:spMkLst>
        </pc:spChg>
      </pc:sldChg>
      <pc:sldChg chg="modSp modNotesTx">
        <pc:chgData name="Christi Paralitici" userId="7318e6eafc802db6" providerId="OrgId" clId="{3B7AF73C-C453-4DE5-AD76-63EA12784922}" dt="2019-09-13T18:48:00.969" v="2018" actId="20577"/>
        <pc:sldMkLst>
          <pc:docMk/>
          <pc:sldMk cId="972373776" sldId="324"/>
        </pc:sldMkLst>
        <pc:spChg chg="mod">
          <ac:chgData name="Christi Paralitici" userId="7318e6eafc802db6" providerId="OrgId" clId="{3B7AF73C-C453-4DE5-AD76-63EA12784922}" dt="2019-09-13T18:46:41.836" v="1873" actId="20577"/>
          <ac:spMkLst>
            <pc:docMk/>
            <pc:sldMk cId="972373776" sldId="324"/>
            <ac:spMk id="3" creationId="{00000000-0000-0000-0000-000000000000}"/>
          </ac:spMkLst>
        </pc:spChg>
      </pc:sldChg>
      <pc:sldChg chg="addSp delSp modSp">
        <pc:chgData name="Christi Paralitici" userId="7318e6eafc802db6" providerId="OrgId" clId="{3B7AF73C-C453-4DE5-AD76-63EA12784922}" dt="2019-09-12T11:48:15.265" v="447" actId="20577"/>
        <pc:sldMkLst>
          <pc:docMk/>
          <pc:sldMk cId="4245703035" sldId="325"/>
        </pc:sldMkLst>
        <pc:graphicFrameChg chg="add del modGraphic">
          <ac:chgData name="Christi Paralitici" userId="7318e6eafc802db6" providerId="OrgId" clId="{3B7AF73C-C453-4DE5-AD76-63EA12784922}" dt="2019-09-10T20:46:02.424" v="176" actId="478"/>
          <ac:graphicFrameMkLst>
            <pc:docMk/>
            <pc:sldMk cId="4245703035" sldId="325"/>
            <ac:graphicFrameMk id="2" creationId="{9513E51E-9D1E-4CCC-8240-858C24143F23}"/>
          </ac:graphicFrameMkLst>
        </pc:graphicFrameChg>
        <pc:graphicFrameChg chg="add del">
          <ac:chgData name="Christi Paralitici" userId="7318e6eafc802db6" providerId="OrgId" clId="{3B7AF73C-C453-4DE5-AD76-63EA12784922}" dt="2019-09-10T20:53:20.689" v="181" actId="478"/>
          <ac:graphicFrameMkLst>
            <pc:docMk/>
            <pc:sldMk cId="4245703035" sldId="325"/>
            <ac:graphicFrameMk id="3" creationId="{22BE4973-35F8-4A33-B362-5523165FDC96}"/>
          </ac:graphicFrameMkLst>
        </pc:graphicFrameChg>
        <pc:graphicFrameChg chg="mod modGraphic">
          <ac:chgData name="Christi Paralitici" userId="7318e6eafc802db6" providerId="OrgId" clId="{3B7AF73C-C453-4DE5-AD76-63EA12784922}" dt="2019-09-12T11:48:15.265" v="447" actId="20577"/>
          <ac:graphicFrameMkLst>
            <pc:docMk/>
            <pc:sldMk cId="4245703035" sldId="325"/>
            <ac:graphicFrameMk id="13" creationId="{42148EE6-CECA-43B4-B1C4-7090C1CF78E1}"/>
          </ac:graphicFrameMkLst>
        </pc:graphicFrameChg>
      </pc:sldChg>
    </pc:docChg>
  </pc:docChgLst>
  <pc:docChgLst>
    <pc:chgData name="Christi Paralitici" userId="ba9daf03-0e76-4314-80ac-2ccf2a86933b" providerId="ADAL" clId="{E626E859-33BD-40A7-B7C5-894B34A0FFE9}"/>
    <pc:docChg chg="undo redo custSel modSld modMainMaster modNotesMaster modHandout">
      <pc:chgData name="Christi Paralitici" userId="ba9daf03-0e76-4314-80ac-2ccf2a86933b" providerId="ADAL" clId="{E626E859-33BD-40A7-B7C5-894B34A0FFE9}" dt="2020-10-08T11:58:54.670" v="2547" actId="6549"/>
      <pc:docMkLst>
        <pc:docMk/>
      </pc:docMkLst>
      <pc:sldChg chg="modSp mod modNotes modNotesTx">
        <pc:chgData name="Christi Paralitici" userId="ba9daf03-0e76-4314-80ac-2ccf2a86933b" providerId="ADAL" clId="{E626E859-33BD-40A7-B7C5-894B34A0FFE9}" dt="2020-09-24T15:31:12.794" v="2416" actId="6549"/>
        <pc:sldMkLst>
          <pc:docMk/>
          <pc:sldMk cId="0" sldId="256"/>
        </pc:sldMkLst>
        <pc:spChg chg="mod">
          <ac:chgData name="Christi Paralitici" userId="ba9daf03-0e76-4314-80ac-2ccf2a86933b" providerId="ADAL" clId="{E626E859-33BD-40A7-B7C5-894B34A0FFE9}" dt="2020-09-03T13:48:18.306" v="10" actId="20577"/>
          <ac:spMkLst>
            <pc:docMk/>
            <pc:sldMk cId="0" sldId="256"/>
            <ac:spMk id="2158" creationId="{00000000-0000-0000-0000-000000000000}"/>
          </ac:spMkLst>
        </pc:spChg>
        <pc:spChg chg="mod">
          <ac:chgData name="Christi Paralitici" userId="ba9daf03-0e76-4314-80ac-2ccf2a86933b" providerId="ADAL" clId="{E626E859-33BD-40A7-B7C5-894B34A0FFE9}" dt="2020-09-24T15:31:12.794" v="2416" actId="6549"/>
          <ac:spMkLst>
            <pc:docMk/>
            <pc:sldMk cId="0" sldId="256"/>
            <ac:spMk id="2170" creationId="{00000000-0000-0000-0000-000000000000}"/>
          </ac:spMkLst>
        </pc:spChg>
      </pc:sldChg>
      <pc:sldChg chg="modSp mod modNotes modNotesTx">
        <pc:chgData name="Christi Paralitici" userId="ba9daf03-0e76-4314-80ac-2ccf2a86933b" providerId="ADAL" clId="{E626E859-33BD-40A7-B7C5-894B34A0FFE9}" dt="2020-09-23T18:35:30.843" v="2211"/>
        <pc:sldMkLst>
          <pc:docMk/>
          <pc:sldMk cId="0" sldId="257"/>
        </pc:sldMkLst>
        <pc:spChg chg="mod">
          <ac:chgData name="Christi Paralitici" userId="ba9daf03-0e76-4314-80ac-2ccf2a86933b" providerId="ADAL" clId="{E626E859-33BD-40A7-B7C5-894B34A0FFE9}" dt="2020-09-03T19:25:51.897" v="16" actId="20577"/>
          <ac:spMkLst>
            <pc:docMk/>
            <pc:sldMk cId="0" sldId="257"/>
            <ac:spMk id="106498" creationId="{00000000-0000-0000-0000-000000000000}"/>
          </ac:spMkLst>
        </pc:spChg>
        <pc:graphicFrameChg chg="mod">
          <ac:chgData name="Christi Paralitici" userId="ba9daf03-0e76-4314-80ac-2ccf2a86933b" providerId="ADAL" clId="{E626E859-33BD-40A7-B7C5-894B34A0FFE9}" dt="2020-09-03T19:26:12.162" v="34" actId="20577"/>
          <ac:graphicFrameMkLst>
            <pc:docMk/>
            <pc:sldMk cId="0" sldId="257"/>
            <ac:graphicFrameMk id="4" creationId="{00000000-0000-0000-0000-000000000000}"/>
          </ac:graphicFrameMkLst>
        </pc:graphicFrameChg>
      </pc:sldChg>
      <pc:sldChg chg="addSp delSp modSp mod modNotes modNotesTx">
        <pc:chgData name="Christi Paralitici" userId="ba9daf03-0e76-4314-80ac-2ccf2a86933b" providerId="ADAL" clId="{E626E859-33BD-40A7-B7C5-894B34A0FFE9}" dt="2020-09-24T15:30:17.816" v="2322" actId="20577"/>
        <pc:sldMkLst>
          <pc:docMk/>
          <pc:sldMk cId="1633411124" sldId="260"/>
        </pc:sldMkLst>
        <pc:spChg chg="mod">
          <ac:chgData name="Christi Paralitici" userId="ba9daf03-0e76-4314-80ac-2ccf2a86933b" providerId="ADAL" clId="{E626E859-33BD-40A7-B7C5-894B34A0FFE9}" dt="2020-09-03T19:34:07.207" v="135" actId="20577"/>
          <ac:spMkLst>
            <pc:docMk/>
            <pc:sldMk cId="1633411124" sldId="260"/>
            <ac:spMk id="8" creationId="{8B1DEFA5-152B-49DF-B29A-C5764967104A}"/>
          </ac:spMkLst>
        </pc:spChg>
        <pc:picChg chg="add mod">
          <ac:chgData name="Christi Paralitici" userId="ba9daf03-0e76-4314-80ac-2ccf2a86933b" providerId="ADAL" clId="{E626E859-33BD-40A7-B7C5-894B34A0FFE9}" dt="2020-09-03T19:35:45.189" v="143" actId="1582"/>
          <ac:picMkLst>
            <pc:docMk/>
            <pc:sldMk cId="1633411124" sldId="260"/>
            <ac:picMk id="2" creationId="{E978564D-D08E-4F75-A4A1-152C6D732015}"/>
          </ac:picMkLst>
        </pc:picChg>
        <pc:picChg chg="del">
          <ac:chgData name="Christi Paralitici" userId="ba9daf03-0e76-4314-80ac-2ccf2a86933b" providerId="ADAL" clId="{E626E859-33BD-40A7-B7C5-894B34A0FFE9}" dt="2020-09-03T19:34:20.398" v="136" actId="478"/>
          <ac:picMkLst>
            <pc:docMk/>
            <pc:sldMk cId="1633411124" sldId="260"/>
            <ac:picMk id="4" creationId="{CB547DEC-6BE5-4982-957E-98EBF3E6ACA8}"/>
          </ac:picMkLst>
        </pc:picChg>
      </pc:sldChg>
      <pc:sldChg chg="modSp mod modNotes modNotesTx">
        <pc:chgData name="Christi Paralitici" userId="ba9daf03-0e76-4314-80ac-2ccf2a86933b" providerId="ADAL" clId="{E626E859-33BD-40A7-B7C5-894B34A0FFE9}" dt="2020-09-24T15:31:46.430" v="2461" actId="20577"/>
        <pc:sldMkLst>
          <pc:docMk/>
          <pc:sldMk cId="659672342" sldId="261"/>
        </pc:sldMkLst>
        <pc:spChg chg="mod">
          <ac:chgData name="Christi Paralitici" userId="ba9daf03-0e76-4314-80ac-2ccf2a86933b" providerId="ADAL" clId="{E626E859-33BD-40A7-B7C5-894B34A0FFE9}" dt="2020-09-24T15:31:38.634" v="2453" actId="14100"/>
          <ac:spMkLst>
            <pc:docMk/>
            <pc:sldMk cId="659672342" sldId="261"/>
            <ac:spMk id="7" creationId="{00000000-0000-0000-0000-000000000000}"/>
          </ac:spMkLst>
        </pc:spChg>
        <pc:graphicFrameChg chg="mod">
          <ac:chgData name="Christi Paralitici" userId="ba9daf03-0e76-4314-80ac-2ccf2a86933b" providerId="ADAL" clId="{E626E859-33BD-40A7-B7C5-894B34A0FFE9}" dt="2020-09-24T15:31:29.346" v="2444" actId="20577"/>
          <ac:graphicFrameMkLst>
            <pc:docMk/>
            <pc:sldMk cId="659672342" sldId="261"/>
            <ac:graphicFrameMk id="8" creationId="{00000000-0000-0000-0000-000000000000}"/>
          </ac:graphicFrameMkLst>
        </pc:graphicFrameChg>
        <pc:graphicFrameChg chg="mod">
          <ac:chgData name="Christi Paralitici" userId="ba9daf03-0e76-4314-80ac-2ccf2a86933b" providerId="ADAL" clId="{E626E859-33BD-40A7-B7C5-894B34A0FFE9}" dt="2020-09-03T19:33:26.506" v="133"/>
          <ac:graphicFrameMkLst>
            <pc:docMk/>
            <pc:sldMk cId="659672342" sldId="261"/>
            <ac:graphicFrameMk id="10" creationId="{00000000-0000-0000-0000-000000000000}"/>
          </ac:graphicFrameMkLst>
        </pc:graphicFrameChg>
      </pc:sldChg>
      <pc:sldChg chg="modNotes">
        <pc:chgData name="Christi Paralitici" userId="ba9daf03-0e76-4314-80ac-2ccf2a86933b" providerId="ADAL" clId="{E626E859-33BD-40A7-B7C5-894B34A0FFE9}" dt="2020-09-23T18:35:30.843" v="2211"/>
        <pc:sldMkLst>
          <pc:docMk/>
          <pc:sldMk cId="3309415858" sldId="262"/>
        </pc:sldMkLst>
      </pc:sldChg>
      <pc:sldChg chg="modNotes">
        <pc:chgData name="Christi Paralitici" userId="ba9daf03-0e76-4314-80ac-2ccf2a86933b" providerId="ADAL" clId="{E626E859-33BD-40A7-B7C5-894B34A0FFE9}" dt="2020-09-23T18:35:30.843" v="2211"/>
        <pc:sldMkLst>
          <pc:docMk/>
          <pc:sldMk cId="916418579" sldId="264"/>
        </pc:sldMkLst>
      </pc:sldChg>
      <pc:sldChg chg="modNotes modNotesTx">
        <pc:chgData name="Christi Paralitici" userId="ba9daf03-0e76-4314-80ac-2ccf2a86933b" providerId="ADAL" clId="{E626E859-33BD-40A7-B7C5-894B34A0FFE9}" dt="2020-09-23T18:35:30.843" v="2211"/>
        <pc:sldMkLst>
          <pc:docMk/>
          <pc:sldMk cId="348486815" sldId="266"/>
        </pc:sldMkLst>
      </pc:sldChg>
      <pc:sldChg chg="modNotes modNotesTx">
        <pc:chgData name="Christi Paralitici" userId="ba9daf03-0e76-4314-80ac-2ccf2a86933b" providerId="ADAL" clId="{E626E859-33BD-40A7-B7C5-894B34A0FFE9}" dt="2020-09-23T18:35:30.843" v="2211"/>
        <pc:sldMkLst>
          <pc:docMk/>
          <pc:sldMk cId="852569798" sldId="267"/>
        </pc:sldMkLst>
      </pc:sldChg>
      <pc:sldChg chg="modNotes">
        <pc:chgData name="Christi Paralitici" userId="ba9daf03-0e76-4314-80ac-2ccf2a86933b" providerId="ADAL" clId="{E626E859-33BD-40A7-B7C5-894B34A0FFE9}" dt="2020-09-23T18:35:30.843" v="2211"/>
        <pc:sldMkLst>
          <pc:docMk/>
          <pc:sldMk cId="4269573402" sldId="268"/>
        </pc:sldMkLst>
      </pc:sldChg>
      <pc:sldChg chg="modNotes modNotesTx">
        <pc:chgData name="Christi Paralitici" userId="ba9daf03-0e76-4314-80ac-2ccf2a86933b" providerId="ADAL" clId="{E626E859-33BD-40A7-B7C5-894B34A0FFE9}" dt="2020-09-24T15:29:06.719" v="2251" actId="20577"/>
        <pc:sldMkLst>
          <pc:docMk/>
          <pc:sldMk cId="4278143446" sldId="270"/>
        </pc:sldMkLst>
      </pc:sldChg>
      <pc:sldChg chg="modNotes">
        <pc:chgData name="Christi Paralitici" userId="ba9daf03-0e76-4314-80ac-2ccf2a86933b" providerId="ADAL" clId="{E626E859-33BD-40A7-B7C5-894B34A0FFE9}" dt="2020-09-23T18:35:30.843" v="2211"/>
        <pc:sldMkLst>
          <pc:docMk/>
          <pc:sldMk cId="3207148514" sldId="271"/>
        </pc:sldMkLst>
      </pc:sldChg>
      <pc:sldChg chg="modSp modNotes modNotesTx">
        <pc:chgData name="Christi Paralitici" userId="ba9daf03-0e76-4314-80ac-2ccf2a86933b" providerId="ADAL" clId="{E626E859-33BD-40A7-B7C5-894B34A0FFE9}" dt="2020-09-24T15:30:45.763" v="2368" actId="20577"/>
        <pc:sldMkLst>
          <pc:docMk/>
          <pc:sldMk cId="615048237" sldId="273"/>
        </pc:sldMkLst>
        <pc:graphicFrameChg chg="mod">
          <ac:chgData name="Christi Paralitici" userId="ba9daf03-0e76-4314-80ac-2ccf2a86933b" providerId="ADAL" clId="{E626E859-33BD-40A7-B7C5-894B34A0FFE9}" dt="2020-09-24T15:30:36.642" v="2346" actId="20577"/>
          <ac:graphicFrameMkLst>
            <pc:docMk/>
            <pc:sldMk cId="615048237" sldId="273"/>
            <ac:graphicFrameMk id="6" creationId="{00000000-0000-0000-0000-000000000000}"/>
          </ac:graphicFrameMkLst>
        </pc:graphicFrameChg>
      </pc:sldChg>
      <pc:sldChg chg="modNotes">
        <pc:chgData name="Christi Paralitici" userId="ba9daf03-0e76-4314-80ac-2ccf2a86933b" providerId="ADAL" clId="{E626E859-33BD-40A7-B7C5-894B34A0FFE9}" dt="2020-09-23T18:35:30.843" v="2211"/>
        <pc:sldMkLst>
          <pc:docMk/>
          <pc:sldMk cId="2521330372" sldId="275"/>
        </pc:sldMkLst>
      </pc:sldChg>
      <pc:sldChg chg="delSp modSp mod modNotes modNotesTx">
        <pc:chgData name="Christi Paralitici" userId="ba9daf03-0e76-4314-80ac-2ccf2a86933b" providerId="ADAL" clId="{E626E859-33BD-40A7-B7C5-894B34A0FFE9}" dt="2020-09-24T15:30:55.608" v="2388" actId="20577"/>
        <pc:sldMkLst>
          <pc:docMk/>
          <pc:sldMk cId="566496879" sldId="276"/>
        </pc:sldMkLst>
        <pc:graphicFrameChg chg="mod">
          <ac:chgData name="Christi Paralitici" userId="ba9daf03-0e76-4314-80ac-2ccf2a86933b" providerId="ADAL" clId="{E626E859-33BD-40A7-B7C5-894B34A0FFE9}" dt="2020-09-24T15:30:55.608" v="2388" actId="20577"/>
          <ac:graphicFrameMkLst>
            <pc:docMk/>
            <pc:sldMk cId="566496879" sldId="276"/>
            <ac:graphicFrameMk id="8" creationId="{00000000-0000-0000-0000-000000000000}"/>
          </ac:graphicFrameMkLst>
        </pc:graphicFrameChg>
        <pc:picChg chg="del">
          <ac:chgData name="Christi Paralitici" userId="ba9daf03-0e76-4314-80ac-2ccf2a86933b" providerId="ADAL" clId="{E626E859-33BD-40A7-B7C5-894B34A0FFE9}" dt="2020-09-08T14:07:27.899" v="984" actId="478"/>
          <ac:picMkLst>
            <pc:docMk/>
            <pc:sldMk cId="566496879" sldId="276"/>
            <ac:picMk id="6" creationId="{00000000-0000-0000-0000-000000000000}"/>
          </ac:picMkLst>
        </pc:picChg>
        <pc:picChg chg="mod">
          <ac:chgData name="Christi Paralitici" userId="ba9daf03-0e76-4314-80ac-2ccf2a86933b" providerId="ADAL" clId="{E626E859-33BD-40A7-B7C5-894B34A0FFE9}" dt="2020-09-08T14:07:34.766" v="987" actId="1076"/>
          <ac:picMkLst>
            <pc:docMk/>
            <pc:sldMk cId="566496879" sldId="276"/>
            <ac:picMk id="7" creationId="{F7973BDB-3F63-4883-8460-8909AAA6A074}"/>
          </ac:picMkLst>
        </pc:picChg>
      </pc:sldChg>
      <pc:sldChg chg="modSp mod modNotes modNotesTx">
        <pc:chgData name="Christi Paralitici" userId="ba9daf03-0e76-4314-80ac-2ccf2a86933b" providerId="ADAL" clId="{E626E859-33BD-40A7-B7C5-894B34A0FFE9}" dt="2020-10-08T11:52:59.600" v="2491" actId="14100"/>
        <pc:sldMkLst>
          <pc:docMk/>
          <pc:sldMk cId="2637024299" sldId="277"/>
        </pc:sldMkLst>
        <pc:spChg chg="mod">
          <ac:chgData name="Christi Paralitici" userId="ba9daf03-0e76-4314-80ac-2ccf2a86933b" providerId="ADAL" clId="{E626E859-33BD-40A7-B7C5-894B34A0FFE9}" dt="2020-10-08T11:52:59.600" v="2491" actId="14100"/>
          <ac:spMkLst>
            <pc:docMk/>
            <pc:sldMk cId="2637024299" sldId="277"/>
            <ac:spMk id="9" creationId="{00000000-0000-0000-0000-000000000000}"/>
          </ac:spMkLst>
        </pc:spChg>
      </pc:sldChg>
      <pc:sldChg chg="modSp modNotes modNotesTx">
        <pc:chgData name="Christi Paralitici" userId="ba9daf03-0e76-4314-80ac-2ccf2a86933b" providerId="ADAL" clId="{E626E859-33BD-40A7-B7C5-894B34A0FFE9}" dt="2020-09-23T18:35:30.843" v="2211"/>
        <pc:sldMkLst>
          <pc:docMk/>
          <pc:sldMk cId="1307819219" sldId="278"/>
        </pc:sldMkLst>
        <pc:graphicFrameChg chg="mod">
          <ac:chgData name="Christi Paralitici" userId="ba9daf03-0e76-4314-80ac-2ccf2a86933b" providerId="ADAL" clId="{E626E859-33BD-40A7-B7C5-894B34A0FFE9}" dt="2020-09-08T13:52:31.958" v="722" actId="20577"/>
          <ac:graphicFrameMkLst>
            <pc:docMk/>
            <pc:sldMk cId="1307819219" sldId="278"/>
            <ac:graphicFrameMk id="7" creationId="{00000000-0000-0000-0000-000000000000}"/>
          </ac:graphicFrameMkLst>
        </pc:graphicFrameChg>
      </pc:sldChg>
      <pc:sldChg chg="modNotes modNotesTx">
        <pc:chgData name="Christi Paralitici" userId="ba9daf03-0e76-4314-80ac-2ccf2a86933b" providerId="ADAL" clId="{E626E859-33BD-40A7-B7C5-894B34A0FFE9}" dt="2020-09-24T15:29:28.136" v="2281" actId="20577"/>
        <pc:sldMkLst>
          <pc:docMk/>
          <pc:sldMk cId="2813309040" sldId="280"/>
        </pc:sldMkLst>
      </pc:sldChg>
      <pc:sldChg chg="modSp mod modNotes modNotesTx">
        <pc:chgData name="Christi Paralitici" userId="ba9daf03-0e76-4314-80ac-2ccf2a86933b" providerId="ADAL" clId="{E626E859-33BD-40A7-B7C5-894B34A0FFE9}" dt="2020-10-08T11:58:54.670" v="2547" actId="6549"/>
        <pc:sldMkLst>
          <pc:docMk/>
          <pc:sldMk cId="2707794432" sldId="282"/>
        </pc:sldMkLst>
        <pc:spChg chg="mod">
          <ac:chgData name="Christi Paralitici" userId="ba9daf03-0e76-4314-80ac-2ccf2a86933b" providerId="ADAL" clId="{E626E859-33BD-40A7-B7C5-894B34A0FFE9}" dt="2020-09-10T12:55:11.910" v="1706" actId="20577"/>
          <ac:spMkLst>
            <pc:docMk/>
            <pc:sldMk cId="2707794432" sldId="282"/>
            <ac:spMk id="8" creationId="{72C1EB8C-E329-4776-9FD2-0E5D4182EEDA}"/>
          </ac:spMkLst>
        </pc:spChg>
        <pc:spChg chg="mod">
          <ac:chgData name="Christi Paralitici" userId="ba9daf03-0e76-4314-80ac-2ccf2a86933b" providerId="ADAL" clId="{E626E859-33BD-40A7-B7C5-894B34A0FFE9}" dt="2020-09-10T13:05:54.365" v="2042" actId="20577"/>
          <ac:spMkLst>
            <pc:docMk/>
            <pc:sldMk cId="2707794432" sldId="282"/>
            <ac:spMk id="9" creationId="{00000000-0000-0000-0000-000000000000}"/>
          </ac:spMkLst>
        </pc:spChg>
        <pc:picChg chg="mod">
          <ac:chgData name="Christi Paralitici" userId="ba9daf03-0e76-4314-80ac-2ccf2a86933b" providerId="ADAL" clId="{E626E859-33BD-40A7-B7C5-894B34A0FFE9}" dt="2020-09-09T13:48:49.386" v="1361" actId="1076"/>
          <ac:picMkLst>
            <pc:docMk/>
            <pc:sldMk cId="2707794432" sldId="282"/>
            <ac:picMk id="7" creationId="{FD575E79-2DD3-41F9-A57F-B4D29AB8844F}"/>
          </ac:picMkLst>
        </pc:picChg>
      </pc:sldChg>
      <pc:sldChg chg="modNotes">
        <pc:chgData name="Christi Paralitici" userId="ba9daf03-0e76-4314-80ac-2ccf2a86933b" providerId="ADAL" clId="{E626E859-33BD-40A7-B7C5-894B34A0FFE9}" dt="2020-09-23T18:35:30.843" v="2211"/>
        <pc:sldMkLst>
          <pc:docMk/>
          <pc:sldMk cId="714349534" sldId="283"/>
        </pc:sldMkLst>
      </pc:sldChg>
      <pc:sldChg chg="addSp delSp modSp mod modNotes">
        <pc:chgData name="Christi Paralitici" userId="ba9daf03-0e76-4314-80ac-2ccf2a86933b" providerId="ADAL" clId="{E626E859-33BD-40A7-B7C5-894B34A0FFE9}" dt="2020-09-23T18:35:30.843" v="2211"/>
        <pc:sldMkLst>
          <pc:docMk/>
          <pc:sldMk cId="1424062359" sldId="284"/>
        </pc:sldMkLst>
        <pc:picChg chg="add mod">
          <ac:chgData name="Christi Paralitici" userId="ba9daf03-0e76-4314-80ac-2ccf2a86933b" providerId="ADAL" clId="{E626E859-33BD-40A7-B7C5-894B34A0FFE9}" dt="2020-09-08T13:53:24.851" v="727" actId="14100"/>
          <ac:picMkLst>
            <pc:docMk/>
            <pc:sldMk cId="1424062359" sldId="284"/>
            <ac:picMk id="2" creationId="{D8265384-ED19-4B28-B98F-D8F33F7377FB}"/>
          </ac:picMkLst>
        </pc:picChg>
        <pc:picChg chg="del">
          <ac:chgData name="Christi Paralitici" userId="ba9daf03-0e76-4314-80ac-2ccf2a86933b" providerId="ADAL" clId="{E626E859-33BD-40A7-B7C5-894B34A0FFE9}" dt="2020-09-08T13:53:20.457" v="723" actId="478"/>
          <ac:picMkLst>
            <pc:docMk/>
            <pc:sldMk cId="1424062359" sldId="284"/>
            <ac:picMk id="22531" creationId="{00000000-0000-0000-0000-000000000000}"/>
          </ac:picMkLst>
        </pc:picChg>
      </pc:sldChg>
      <pc:sldChg chg="addSp delSp modSp mod modNotes">
        <pc:chgData name="Christi Paralitici" userId="ba9daf03-0e76-4314-80ac-2ccf2a86933b" providerId="ADAL" clId="{E626E859-33BD-40A7-B7C5-894B34A0FFE9}" dt="2020-09-23T18:35:30.843" v="2211"/>
        <pc:sldMkLst>
          <pc:docMk/>
          <pc:sldMk cId="3852292121" sldId="285"/>
        </pc:sldMkLst>
        <pc:picChg chg="add mod">
          <ac:chgData name="Christi Paralitici" userId="ba9daf03-0e76-4314-80ac-2ccf2a86933b" providerId="ADAL" clId="{E626E859-33BD-40A7-B7C5-894B34A0FFE9}" dt="2020-09-08T13:54:19.201" v="732" actId="1076"/>
          <ac:picMkLst>
            <pc:docMk/>
            <pc:sldMk cId="3852292121" sldId="285"/>
            <ac:picMk id="2" creationId="{A2111C31-7185-4E97-AFD5-3B9D07C8D5DE}"/>
          </ac:picMkLst>
        </pc:picChg>
        <pc:picChg chg="del">
          <ac:chgData name="Christi Paralitici" userId="ba9daf03-0e76-4314-80ac-2ccf2a86933b" providerId="ADAL" clId="{E626E859-33BD-40A7-B7C5-894B34A0FFE9}" dt="2020-09-08T13:54:12.403" v="728" actId="478"/>
          <ac:picMkLst>
            <pc:docMk/>
            <pc:sldMk cId="3852292121" sldId="285"/>
            <ac:picMk id="5" creationId="{C1CF31E4-7580-4168-AE64-3225FECEB3C3}"/>
          </ac:picMkLst>
        </pc:picChg>
      </pc:sldChg>
      <pc:sldChg chg="modNotes">
        <pc:chgData name="Christi Paralitici" userId="ba9daf03-0e76-4314-80ac-2ccf2a86933b" providerId="ADAL" clId="{E626E859-33BD-40A7-B7C5-894B34A0FFE9}" dt="2020-09-23T18:35:30.843" v="2211"/>
        <pc:sldMkLst>
          <pc:docMk/>
          <pc:sldMk cId="4139648072" sldId="286"/>
        </pc:sldMkLst>
      </pc:sldChg>
      <pc:sldChg chg="addSp modSp mod modNotes">
        <pc:chgData name="Christi Paralitici" userId="ba9daf03-0e76-4314-80ac-2ccf2a86933b" providerId="ADAL" clId="{E626E859-33BD-40A7-B7C5-894B34A0FFE9}" dt="2020-10-08T11:58:03.124" v="2546" actId="1076"/>
        <pc:sldMkLst>
          <pc:docMk/>
          <pc:sldMk cId="1203484158" sldId="287"/>
        </pc:sldMkLst>
        <pc:spChg chg="add mod">
          <ac:chgData name="Christi Paralitici" userId="ba9daf03-0e76-4314-80ac-2ccf2a86933b" providerId="ADAL" clId="{E626E859-33BD-40A7-B7C5-894B34A0FFE9}" dt="2020-10-08T11:58:03.124" v="2546" actId="1076"/>
          <ac:spMkLst>
            <pc:docMk/>
            <pc:sldMk cId="1203484158" sldId="287"/>
            <ac:spMk id="6" creationId="{9DCCEFD8-DAFE-46C7-B3B2-64B32CDBA770}"/>
          </ac:spMkLst>
        </pc:spChg>
      </pc:sldChg>
      <pc:sldChg chg="modSp mod modNotes">
        <pc:chgData name="Christi Paralitici" userId="ba9daf03-0e76-4314-80ac-2ccf2a86933b" providerId="ADAL" clId="{E626E859-33BD-40A7-B7C5-894B34A0FFE9}" dt="2020-09-23T18:35:30.843" v="2211"/>
        <pc:sldMkLst>
          <pc:docMk/>
          <pc:sldMk cId="860558331" sldId="289"/>
        </pc:sldMkLst>
        <pc:spChg chg="mod">
          <ac:chgData name="Christi Paralitici" userId="ba9daf03-0e76-4314-80ac-2ccf2a86933b" providerId="ADAL" clId="{E626E859-33BD-40A7-B7C5-894B34A0FFE9}" dt="2020-09-08T13:55:22.887" v="743" actId="1038"/>
          <ac:spMkLst>
            <pc:docMk/>
            <pc:sldMk cId="860558331" sldId="289"/>
            <ac:spMk id="8" creationId="{00000000-0000-0000-0000-000000000000}"/>
          </ac:spMkLst>
        </pc:spChg>
      </pc:sldChg>
      <pc:sldChg chg="addSp delSp modSp mod modNotes">
        <pc:chgData name="Christi Paralitici" userId="ba9daf03-0e76-4314-80ac-2ccf2a86933b" providerId="ADAL" clId="{E626E859-33BD-40A7-B7C5-894B34A0FFE9}" dt="2020-09-23T18:35:30.843" v="2211"/>
        <pc:sldMkLst>
          <pc:docMk/>
          <pc:sldMk cId="1610589882" sldId="290"/>
        </pc:sldMkLst>
        <pc:spChg chg="add mod">
          <ac:chgData name="Christi Paralitici" userId="ba9daf03-0e76-4314-80ac-2ccf2a86933b" providerId="ADAL" clId="{E626E859-33BD-40A7-B7C5-894B34A0FFE9}" dt="2020-09-08T13:56:43.949" v="761" actId="208"/>
          <ac:spMkLst>
            <pc:docMk/>
            <pc:sldMk cId="1610589882" sldId="290"/>
            <ac:spMk id="6" creationId="{997058CB-EE2A-40E4-BDED-CCD6A7A6421F}"/>
          </ac:spMkLst>
        </pc:spChg>
        <pc:picChg chg="add mod">
          <ac:chgData name="Christi Paralitici" userId="ba9daf03-0e76-4314-80ac-2ccf2a86933b" providerId="ADAL" clId="{E626E859-33BD-40A7-B7C5-894B34A0FFE9}" dt="2020-09-08T13:56:21.015" v="755" actId="1076"/>
          <ac:picMkLst>
            <pc:docMk/>
            <pc:sldMk cId="1610589882" sldId="290"/>
            <ac:picMk id="2" creationId="{6D445DFD-888C-47A9-8D86-69D5CB07E68D}"/>
          </ac:picMkLst>
        </pc:picChg>
        <pc:picChg chg="add mod">
          <ac:chgData name="Christi Paralitici" userId="ba9daf03-0e76-4314-80ac-2ccf2a86933b" providerId="ADAL" clId="{E626E859-33BD-40A7-B7C5-894B34A0FFE9}" dt="2020-09-08T13:56:54.884" v="767" actId="1036"/>
          <ac:picMkLst>
            <pc:docMk/>
            <pc:sldMk cId="1610589882" sldId="290"/>
            <ac:picMk id="4" creationId="{A9FC54F3-253B-47A1-83F2-0FCD1660478F}"/>
          </ac:picMkLst>
        </pc:picChg>
        <pc:picChg chg="del mod">
          <ac:chgData name="Christi Paralitici" userId="ba9daf03-0e76-4314-80ac-2ccf2a86933b" providerId="ADAL" clId="{E626E859-33BD-40A7-B7C5-894B34A0FFE9}" dt="2020-09-08T13:56:10.061" v="750" actId="478"/>
          <ac:picMkLst>
            <pc:docMk/>
            <pc:sldMk cId="1610589882" sldId="290"/>
            <ac:picMk id="7" creationId="{1CE6CF11-3D01-4466-9EE8-B03A8F316938}"/>
          </ac:picMkLst>
        </pc:picChg>
        <pc:picChg chg="del mod">
          <ac:chgData name="Christi Paralitici" userId="ba9daf03-0e76-4314-80ac-2ccf2a86933b" providerId="ADAL" clId="{E626E859-33BD-40A7-B7C5-894B34A0FFE9}" dt="2020-09-08T13:56:10.719" v="751" actId="478"/>
          <ac:picMkLst>
            <pc:docMk/>
            <pc:sldMk cId="1610589882" sldId="290"/>
            <ac:picMk id="18" creationId="{BABEC2BB-E74B-48D1-BCEB-17E28BFBBFE7}"/>
          </ac:picMkLst>
        </pc:picChg>
      </pc:sldChg>
      <pc:sldChg chg="delSp modSp mod modNotes modNotesTx">
        <pc:chgData name="Christi Paralitici" userId="ba9daf03-0e76-4314-80ac-2ccf2a86933b" providerId="ADAL" clId="{E626E859-33BD-40A7-B7C5-894B34A0FFE9}" dt="2020-09-24T15:29:54.106" v="2307" actId="20577"/>
        <pc:sldMkLst>
          <pc:docMk/>
          <pc:sldMk cId="1822232903" sldId="299"/>
        </pc:sldMkLst>
        <pc:picChg chg="del">
          <ac:chgData name="Christi Paralitici" userId="ba9daf03-0e76-4314-80ac-2ccf2a86933b" providerId="ADAL" clId="{E626E859-33BD-40A7-B7C5-894B34A0FFE9}" dt="2020-09-08T13:58:45.045" v="927" actId="478"/>
          <ac:picMkLst>
            <pc:docMk/>
            <pc:sldMk cId="1822232903" sldId="299"/>
            <ac:picMk id="5" creationId="{D384C362-387E-47CD-9CB7-DF33309259C2}"/>
          </ac:picMkLst>
        </pc:picChg>
        <pc:picChg chg="mod">
          <ac:chgData name="Christi Paralitici" userId="ba9daf03-0e76-4314-80ac-2ccf2a86933b" providerId="ADAL" clId="{E626E859-33BD-40A7-B7C5-894B34A0FFE9}" dt="2020-09-08T13:58:49.222" v="929" actId="14100"/>
          <ac:picMkLst>
            <pc:docMk/>
            <pc:sldMk cId="1822232903" sldId="299"/>
            <ac:picMk id="7" creationId="{00000000-0000-0000-0000-000000000000}"/>
          </ac:picMkLst>
        </pc:picChg>
      </pc:sldChg>
      <pc:sldChg chg="addSp delSp modSp mod modNotes modNotesTx">
        <pc:chgData name="Christi Paralitici" userId="ba9daf03-0e76-4314-80ac-2ccf2a86933b" providerId="ADAL" clId="{E626E859-33BD-40A7-B7C5-894B34A0FFE9}" dt="2020-09-23T18:35:30.843" v="2211"/>
        <pc:sldMkLst>
          <pc:docMk/>
          <pc:sldMk cId="643691778" sldId="300"/>
        </pc:sldMkLst>
        <pc:graphicFrameChg chg="mod">
          <ac:chgData name="Christi Paralitici" userId="ba9daf03-0e76-4314-80ac-2ccf2a86933b" providerId="ADAL" clId="{E626E859-33BD-40A7-B7C5-894B34A0FFE9}" dt="2020-09-09T13:40:26.560" v="1067" actId="20577"/>
          <ac:graphicFrameMkLst>
            <pc:docMk/>
            <pc:sldMk cId="643691778" sldId="300"/>
            <ac:graphicFrameMk id="14" creationId="{00000000-0000-0000-0000-000000000000}"/>
          </ac:graphicFrameMkLst>
        </pc:graphicFrameChg>
        <pc:picChg chg="del">
          <ac:chgData name="Christi Paralitici" userId="ba9daf03-0e76-4314-80ac-2ccf2a86933b" providerId="ADAL" clId="{E626E859-33BD-40A7-B7C5-894B34A0FFE9}" dt="2020-09-08T13:45:11.832" v="502" actId="478"/>
          <ac:picMkLst>
            <pc:docMk/>
            <pc:sldMk cId="643691778" sldId="300"/>
            <ac:picMk id="4" creationId="{527D7BAD-1203-48AB-9EB8-C12839F3CC49}"/>
          </ac:picMkLst>
        </pc:picChg>
        <pc:picChg chg="add mod">
          <ac:chgData name="Christi Paralitici" userId="ba9daf03-0e76-4314-80ac-2ccf2a86933b" providerId="ADAL" clId="{E626E859-33BD-40A7-B7C5-894B34A0FFE9}" dt="2020-09-08T13:45:18.171" v="507" actId="1076"/>
          <ac:picMkLst>
            <pc:docMk/>
            <pc:sldMk cId="643691778" sldId="300"/>
            <ac:picMk id="5" creationId="{535D67DA-F1F6-498D-BE44-D0A28E7AB13F}"/>
          </ac:picMkLst>
        </pc:picChg>
      </pc:sldChg>
      <pc:sldChg chg="delSp modSp mod modNotes">
        <pc:chgData name="Christi Paralitici" userId="ba9daf03-0e76-4314-80ac-2ccf2a86933b" providerId="ADAL" clId="{E626E859-33BD-40A7-B7C5-894B34A0FFE9}" dt="2020-09-23T18:35:30.843" v="2211"/>
        <pc:sldMkLst>
          <pc:docMk/>
          <pc:sldMk cId="1007857528" sldId="301"/>
        </pc:sldMkLst>
        <pc:graphicFrameChg chg="mod">
          <ac:chgData name="Christi Paralitici" userId="ba9daf03-0e76-4314-80ac-2ccf2a86933b" providerId="ADAL" clId="{E626E859-33BD-40A7-B7C5-894B34A0FFE9}" dt="2020-09-08T13:50:14.204" v="587" actId="1038"/>
          <ac:graphicFrameMkLst>
            <pc:docMk/>
            <pc:sldMk cId="1007857528" sldId="301"/>
            <ac:graphicFrameMk id="8" creationId="{00000000-0000-0000-0000-000000000000}"/>
          </ac:graphicFrameMkLst>
        </pc:graphicFrameChg>
        <pc:graphicFrameChg chg="mod">
          <ac:chgData name="Christi Paralitici" userId="ba9daf03-0e76-4314-80ac-2ccf2a86933b" providerId="ADAL" clId="{E626E859-33BD-40A7-B7C5-894B34A0FFE9}" dt="2020-09-08T13:50:07.323" v="584" actId="1035"/>
          <ac:graphicFrameMkLst>
            <pc:docMk/>
            <pc:sldMk cId="1007857528" sldId="301"/>
            <ac:graphicFrameMk id="10" creationId="{00000000-0000-0000-0000-000000000000}"/>
          </ac:graphicFrameMkLst>
        </pc:graphicFrameChg>
        <pc:picChg chg="del">
          <ac:chgData name="Christi Paralitici" userId="ba9daf03-0e76-4314-80ac-2ccf2a86933b" providerId="ADAL" clId="{E626E859-33BD-40A7-B7C5-894B34A0FFE9}" dt="2020-09-08T13:49:41.527" v="559" actId="478"/>
          <ac:picMkLst>
            <pc:docMk/>
            <pc:sldMk cId="1007857528" sldId="301"/>
            <ac:picMk id="11" creationId="{00000000-0000-0000-0000-000000000000}"/>
          </ac:picMkLst>
        </pc:picChg>
      </pc:sldChg>
      <pc:sldChg chg="modNotes">
        <pc:chgData name="Christi Paralitici" userId="ba9daf03-0e76-4314-80ac-2ccf2a86933b" providerId="ADAL" clId="{E626E859-33BD-40A7-B7C5-894B34A0FFE9}" dt="2020-09-23T18:35:30.843" v="2211"/>
        <pc:sldMkLst>
          <pc:docMk/>
          <pc:sldMk cId="285220176" sldId="303"/>
        </pc:sldMkLst>
      </pc:sldChg>
      <pc:sldChg chg="modNotes">
        <pc:chgData name="Christi Paralitici" userId="ba9daf03-0e76-4314-80ac-2ccf2a86933b" providerId="ADAL" clId="{E626E859-33BD-40A7-B7C5-894B34A0FFE9}" dt="2020-09-23T18:35:30.843" v="2211"/>
        <pc:sldMkLst>
          <pc:docMk/>
          <pc:sldMk cId="1729827686" sldId="304"/>
        </pc:sldMkLst>
      </pc:sldChg>
      <pc:sldChg chg="addSp delSp modSp mod modNotes modNotesTx">
        <pc:chgData name="Christi Paralitici" userId="ba9daf03-0e76-4314-80ac-2ccf2a86933b" providerId="ADAL" clId="{E626E859-33BD-40A7-B7C5-894B34A0FFE9}" dt="2020-09-23T18:35:30.843" v="2211"/>
        <pc:sldMkLst>
          <pc:docMk/>
          <pc:sldMk cId="3371579948" sldId="306"/>
        </pc:sldMkLst>
        <pc:spChg chg="mod">
          <ac:chgData name="Christi Paralitici" userId="ba9daf03-0e76-4314-80ac-2ccf2a86933b" providerId="ADAL" clId="{E626E859-33BD-40A7-B7C5-894B34A0FFE9}" dt="2020-09-10T12:52:45.949" v="1581" actId="6549"/>
          <ac:spMkLst>
            <pc:docMk/>
            <pc:sldMk cId="3371579948" sldId="306"/>
            <ac:spMk id="16" creationId="{00000000-0000-0000-0000-000000000000}"/>
          </ac:spMkLst>
        </pc:spChg>
        <pc:grpChg chg="mod">
          <ac:chgData name="Christi Paralitici" userId="ba9daf03-0e76-4314-80ac-2ccf2a86933b" providerId="ADAL" clId="{E626E859-33BD-40A7-B7C5-894B34A0FFE9}" dt="2020-09-08T13:43:23.435" v="492" actId="1038"/>
          <ac:grpSpMkLst>
            <pc:docMk/>
            <pc:sldMk cId="3371579948" sldId="306"/>
            <ac:grpSpMk id="13" creationId="{00000000-0000-0000-0000-000000000000}"/>
          </ac:grpSpMkLst>
        </pc:grpChg>
        <pc:picChg chg="add mod">
          <ac:chgData name="Christi Paralitici" userId="ba9daf03-0e76-4314-80ac-2ccf2a86933b" providerId="ADAL" clId="{E626E859-33BD-40A7-B7C5-894B34A0FFE9}" dt="2020-09-08T13:43:30.786" v="497" actId="1076"/>
          <ac:picMkLst>
            <pc:docMk/>
            <pc:sldMk cId="3371579948" sldId="306"/>
            <ac:picMk id="4" creationId="{52298073-90E6-4330-BBB7-173877D41D8F}"/>
          </ac:picMkLst>
        </pc:picChg>
        <pc:picChg chg="del">
          <ac:chgData name="Christi Paralitici" userId="ba9daf03-0e76-4314-80ac-2ccf2a86933b" providerId="ADAL" clId="{E626E859-33BD-40A7-B7C5-894B34A0FFE9}" dt="2020-09-08T13:43:19.802" v="461" actId="478"/>
          <ac:picMkLst>
            <pc:docMk/>
            <pc:sldMk cId="3371579948" sldId="306"/>
            <ac:picMk id="6" creationId="{C971D499-F8E2-47AB-BCE8-381596111934}"/>
          </ac:picMkLst>
        </pc:picChg>
      </pc:sldChg>
      <pc:sldChg chg="modSp mod modNotes modNotesTx">
        <pc:chgData name="Christi Paralitici" userId="ba9daf03-0e76-4314-80ac-2ccf2a86933b" providerId="ADAL" clId="{E626E859-33BD-40A7-B7C5-894B34A0FFE9}" dt="2020-09-24T15:29:34.856" v="2289" actId="20577"/>
        <pc:sldMkLst>
          <pc:docMk/>
          <pc:sldMk cId="699374117" sldId="307"/>
        </pc:sldMkLst>
        <pc:graphicFrameChg chg="mod modGraphic">
          <ac:chgData name="Christi Paralitici" userId="ba9daf03-0e76-4314-80ac-2ccf2a86933b" providerId="ADAL" clId="{E626E859-33BD-40A7-B7C5-894B34A0FFE9}" dt="2020-09-03T13:43:55.444" v="8" actId="1076"/>
          <ac:graphicFrameMkLst>
            <pc:docMk/>
            <pc:sldMk cId="699374117" sldId="307"/>
            <ac:graphicFrameMk id="13" creationId="{00000000-0000-0000-0000-000000000000}"/>
          </ac:graphicFrameMkLst>
        </pc:graphicFrameChg>
      </pc:sldChg>
      <pc:sldChg chg="modSp mod modNotes modNotesTx">
        <pc:chgData name="Christi Paralitici" userId="ba9daf03-0e76-4314-80ac-2ccf2a86933b" providerId="ADAL" clId="{E626E859-33BD-40A7-B7C5-894B34A0FFE9}" dt="2020-09-23T18:35:30.843" v="2211"/>
        <pc:sldMkLst>
          <pc:docMk/>
          <pc:sldMk cId="190310979" sldId="308"/>
        </pc:sldMkLst>
        <pc:spChg chg="mod">
          <ac:chgData name="Christi Paralitici" userId="ba9daf03-0e76-4314-80ac-2ccf2a86933b" providerId="ADAL" clId="{E626E859-33BD-40A7-B7C5-894B34A0FFE9}" dt="2020-09-23T13:55:18.659" v="2207" actId="6549"/>
          <ac:spMkLst>
            <pc:docMk/>
            <pc:sldMk cId="190310979" sldId="308"/>
            <ac:spMk id="16" creationId="{5759D312-B3DD-432B-85C9-7E9C2C940572}"/>
          </ac:spMkLst>
        </pc:spChg>
      </pc:sldChg>
      <pc:sldChg chg="modNotes modNotesTx">
        <pc:chgData name="Christi Paralitici" userId="ba9daf03-0e76-4314-80ac-2ccf2a86933b" providerId="ADAL" clId="{E626E859-33BD-40A7-B7C5-894B34A0FFE9}" dt="2020-09-24T15:28:50.097" v="2231" actId="20577"/>
        <pc:sldMkLst>
          <pc:docMk/>
          <pc:sldMk cId="2618800842" sldId="309"/>
        </pc:sldMkLst>
      </pc:sldChg>
      <pc:sldChg chg="addSp delSp modSp mod modNotesTx">
        <pc:chgData name="Christi Paralitici" userId="ba9daf03-0e76-4314-80ac-2ccf2a86933b" providerId="ADAL" clId="{E626E859-33BD-40A7-B7C5-894B34A0FFE9}" dt="2020-09-21T18:13:45.688" v="2177" actId="20577"/>
        <pc:sldMkLst>
          <pc:docMk/>
          <pc:sldMk cId="2352918365" sldId="311"/>
        </pc:sldMkLst>
        <pc:spChg chg="mod">
          <ac:chgData name="Christi Paralitici" userId="ba9daf03-0e76-4314-80ac-2ccf2a86933b" providerId="ADAL" clId="{E626E859-33BD-40A7-B7C5-894B34A0FFE9}" dt="2020-09-08T13:37:01.522" v="240" actId="20577"/>
          <ac:spMkLst>
            <pc:docMk/>
            <pc:sldMk cId="2352918365" sldId="311"/>
            <ac:spMk id="6" creationId="{00000000-0000-0000-0000-000000000000}"/>
          </ac:spMkLst>
        </pc:spChg>
        <pc:spChg chg="mod">
          <ac:chgData name="Christi Paralitici" userId="ba9daf03-0e76-4314-80ac-2ccf2a86933b" providerId="ADAL" clId="{E626E859-33BD-40A7-B7C5-894B34A0FFE9}" dt="2020-09-08T14:06:35.269" v="982" actId="1038"/>
          <ac:spMkLst>
            <pc:docMk/>
            <pc:sldMk cId="2352918365" sldId="311"/>
            <ac:spMk id="10" creationId="{241CE5BB-BBD5-435E-8910-1184FD78797B}"/>
          </ac:spMkLst>
        </pc:spChg>
        <pc:graphicFrameChg chg="add del mod">
          <ac:chgData name="Christi Paralitici" userId="ba9daf03-0e76-4314-80ac-2ccf2a86933b" providerId="ADAL" clId="{E626E859-33BD-40A7-B7C5-894B34A0FFE9}" dt="2020-09-08T14:05:30.008" v="941" actId="478"/>
          <ac:graphicFrameMkLst>
            <pc:docMk/>
            <pc:sldMk cId="2352918365" sldId="311"/>
            <ac:graphicFrameMk id="2" creationId="{61CF87D9-E68E-4C10-8DF6-08C419AD39A1}"/>
          </ac:graphicFrameMkLst>
        </pc:graphicFrameChg>
        <pc:graphicFrameChg chg="add del mod">
          <ac:chgData name="Christi Paralitici" userId="ba9daf03-0e76-4314-80ac-2ccf2a86933b" providerId="ADAL" clId="{E626E859-33BD-40A7-B7C5-894B34A0FFE9}" dt="2020-09-08T14:05:33.238" v="943" actId="478"/>
          <ac:graphicFrameMkLst>
            <pc:docMk/>
            <pc:sldMk cId="2352918365" sldId="311"/>
            <ac:graphicFrameMk id="4" creationId="{44DAC475-5D43-4C35-AEA8-5315E313FE6F}"/>
          </ac:graphicFrameMkLst>
        </pc:graphicFrameChg>
        <pc:picChg chg="del">
          <ac:chgData name="Christi Paralitici" userId="ba9daf03-0e76-4314-80ac-2ccf2a86933b" providerId="ADAL" clId="{E626E859-33BD-40A7-B7C5-894B34A0FFE9}" dt="2020-09-08T14:05:27.303" v="939" actId="478"/>
          <ac:picMkLst>
            <pc:docMk/>
            <pc:sldMk cId="2352918365" sldId="311"/>
            <ac:picMk id="5" creationId="{7AE9014E-B88E-4006-80E4-265C1E6C0EAC}"/>
          </ac:picMkLst>
        </pc:picChg>
        <pc:picChg chg="add mod modCrop">
          <ac:chgData name="Christi Paralitici" userId="ba9daf03-0e76-4314-80ac-2ccf2a86933b" providerId="ADAL" clId="{E626E859-33BD-40A7-B7C5-894B34A0FFE9}" dt="2020-09-08T14:07:04.416" v="983" actId="1076"/>
          <ac:picMkLst>
            <pc:docMk/>
            <pc:sldMk cId="2352918365" sldId="311"/>
            <ac:picMk id="11" creationId="{026B9D2F-99DE-42B8-8633-876B6D2E242B}"/>
          </ac:picMkLst>
        </pc:picChg>
      </pc:sldChg>
      <pc:sldChg chg="addSp delSp modSp mod modNotes modNotesTx">
        <pc:chgData name="Christi Paralitici" userId="ba9daf03-0e76-4314-80ac-2ccf2a86933b" providerId="ADAL" clId="{E626E859-33BD-40A7-B7C5-894B34A0FFE9}" dt="2020-09-23T18:35:30.843" v="2211"/>
        <pc:sldMkLst>
          <pc:docMk/>
          <pc:sldMk cId="1173847942" sldId="312"/>
        </pc:sldMkLst>
        <pc:spChg chg="mod">
          <ac:chgData name="Christi Paralitici" userId="ba9daf03-0e76-4314-80ac-2ccf2a86933b" providerId="ADAL" clId="{E626E859-33BD-40A7-B7C5-894B34A0FFE9}" dt="2020-09-08T13:34:45.161" v="170" actId="14100"/>
          <ac:spMkLst>
            <pc:docMk/>
            <pc:sldMk cId="1173847942" sldId="312"/>
            <ac:spMk id="6" creationId="{00000000-0000-0000-0000-000000000000}"/>
          </ac:spMkLst>
        </pc:spChg>
        <pc:spChg chg="mod">
          <ac:chgData name="Christi Paralitici" userId="ba9daf03-0e76-4314-80ac-2ccf2a86933b" providerId="ADAL" clId="{E626E859-33BD-40A7-B7C5-894B34A0FFE9}" dt="2020-09-08T13:36:18.273" v="229" actId="20577"/>
          <ac:spMkLst>
            <pc:docMk/>
            <pc:sldMk cId="1173847942" sldId="312"/>
            <ac:spMk id="9" creationId="{00000000-0000-0000-0000-000000000000}"/>
          </ac:spMkLst>
        </pc:spChg>
        <pc:spChg chg="mod">
          <ac:chgData name="Christi Paralitici" userId="ba9daf03-0e76-4314-80ac-2ccf2a86933b" providerId="ADAL" clId="{E626E859-33BD-40A7-B7C5-894B34A0FFE9}" dt="2020-09-03T19:35:50.980" v="145" actId="20577"/>
          <ac:spMkLst>
            <pc:docMk/>
            <pc:sldMk cId="1173847942" sldId="312"/>
            <ac:spMk id="19" creationId="{00000000-0000-0000-0000-000000000000}"/>
          </ac:spMkLst>
        </pc:spChg>
        <pc:grpChg chg="mod">
          <ac:chgData name="Christi Paralitici" userId="ba9daf03-0e76-4314-80ac-2ccf2a86933b" providerId="ADAL" clId="{E626E859-33BD-40A7-B7C5-894B34A0FFE9}" dt="2020-09-08T13:35:55.618" v="193" actId="1036"/>
          <ac:grpSpMkLst>
            <pc:docMk/>
            <pc:sldMk cId="1173847942" sldId="312"/>
            <ac:grpSpMk id="2" creationId="{00000000-0000-0000-0000-000000000000}"/>
          </ac:grpSpMkLst>
        </pc:grpChg>
        <pc:picChg chg="add mod">
          <ac:chgData name="Christi Paralitici" userId="ba9daf03-0e76-4314-80ac-2ccf2a86933b" providerId="ADAL" clId="{E626E859-33BD-40A7-B7C5-894B34A0FFE9}" dt="2020-09-08T13:36:06.831" v="196" actId="1076"/>
          <ac:picMkLst>
            <pc:docMk/>
            <pc:sldMk cId="1173847942" sldId="312"/>
            <ac:picMk id="3" creationId="{A77D7B2E-A02D-4A55-9BFC-73C854058D52}"/>
          </ac:picMkLst>
        </pc:picChg>
        <pc:picChg chg="del">
          <ac:chgData name="Christi Paralitici" userId="ba9daf03-0e76-4314-80ac-2ccf2a86933b" providerId="ADAL" clId="{E626E859-33BD-40A7-B7C5-894B34A0FFE9}" dt="2020-09-08T13:34:49.786" v="171" actId="478"/>
          <ac:picMkLst>
            <pc:docMk/>
            <pc:sldMk cId="1173847942" sldId="312"/>
            <ac:picMk id="5" creationId="{FD8E9A5F-5219-4490-A334-2042A1D86CC5}"/>
          </ac:picMkLst>
        </pc:picChg>
        <pc:picChg chg="add mod">
          <ac:chgData name="Christi Paralitici" userId="ba9daf03-0e76-4314-80ac-2ccf2a86933b" providerId="ADAL" clId="{E626E859-33BD-40A7-B7C5-894B34A0FFE9}" dt="2020-09-08T13:36:05.381" v="195" actId="1076"/>
          <ac:picMkLst>
            <pc:docMk/>
            <pc:sldMk cId="1173847942" sldId="312"/>
            <ac:picMk id="8" creationId="{FA635018-4008-45C4-A243-A254302C3A04}"/>
          </ac:picMkLst>
        </pc:picChg>
        <pc:picChg chg="del">
          <ac:chgData name="Christi Paralitici" userId="ba9daf03-0e76-4314-80ac-2ccf2a86933b" providerId="ADAL" clId="{E626E859-33BD-40A7-B7C5-894B34A0FFE9}" dt="2020-09-08T13:34:49.786" v="171" actId="478"/>
          <ac:picMkLst>
            <pc:docMk/>
            <pc:sldMk cId="1173847942" sldId="312"/>
            <ac:picMk id="10" creationId="{E658F40D-25AB-4884-A813-D7678ECA1FBC}"/>
          </ac:picMkLst>
        </pc:picChg>
        <pc:picChg chg="add mod">
          <ac:chgData name="Christi Paralitici" userId="ba9daf03-0e76-4314-80ac-2ccf2a86933b" providerId="ADAL" clId="{E626E859-33BD-40A7-B7C5-894B34A0FFE9}" dt="2020-09-08T13:36:07.893" v="197" actId="1076"/>
          <ac:picMkLst>
            <pc:docMk/>
            <pc:sldMk cId="1173847942" sldId="312"/>
            <ac:picMk id="11" creationId="{659F9A45-2F35-46B4-BB05-E7B3BF4EAB0E}"/>
          </ac:picMkLst>
        </pc:picChg>
        <pc:picChg chg="del">
          <ac:chgData name="Christi Paralitici" userId="ba9daf03-0e76-4314-80ac-2ccf2a86933b" providerId="ADAL" clId="{E626E859-33BD-40A7-B7C5-894B34A0FFE9}" dt="2020-09-08T13:34:49.786" v="171" actId="478"/>
          <ac:picMkLst>
            <pc:docMk/>
            <pc:sldMk cId="1173847942" sldId="312"/>
            <ac:picMk id="12" creationId="{AE18271C-3D0E-4BE8-9B76-1B365F637F2C}"/>
          </ac:picMkLst>
        </pc:picChg>
        <pc:picChg chg="del">
          <ac:chgData name="Christi Paralitici" userId="ba9daf03-0e76-4314-80ac-2ccf2a86933b" providerId="ADAL" clId="{E626E859-33BD-40A7-B7C5-894B34A0FFE9}" dt="2020-09-08T13:34:49.786" v="171" actId="478"/>
          <ac:picMkLst>
            <pc:docMk/>
            <pc:sldMk cId="1173847942" sldId="312"/>
            <ac:picMk id="14" creationId="{76D5664D-9C77-4EC1-B023-70BABB2A80FA}"/>
          </ac:picMkLst>
        </pc:picChg>
        <pc:picChg chg="add mod">
          <ac:chgData name="Christi Paralitici" userId="ba9daf03-0e76-4314-80ac-2ccf2a86933b" providerId="ADAL" clId="{E626E859-33BD-40A7-B7C5-894B34A0FFE9}" dt="2020-09-08T13:36:09.237" v="198" actId="1076"/>
          <ac:picMkLst>
            <pc:docMk/>
            <pc:sldMk cId="1173847942" sldId="312"/>
            <ac:picMk id="17" creationId="{18B03ECE-F77C-41CD-BD37-437BB352B1A6}"/>
          </ac:picMkLst>
        </pc:picChg>
      </pc:sldChg>
      <pc:sldChg chg="modSp mod">
        <pc:chgData name="Christi Paralitici" userId="ba9daf03-0e76-4314-80ac-2ccf2a86933b" providerId="ADAL" clId="{E626E859-33BD-40A7-B7C5-894B34A0FFE9}" dt="2020-10-08T11:55:45.856" v="2526" actId="1035"/>
        <pc:sldMkLst>
          <pc:docMk/>
          <pc:sldMk cId="699069118" sldId="314"/>
        </pc:sldMkLst>
        <pc:spChg chg="mod">
          <ac:chgData name="Christi Paralitici" userId="ba9daf03-0e76-4314-80ac-2ccf2a86933b" providerId="ADAL" clId="{E626E859-33BD-40A7-B7C5-894B34A0FFE9}" dt="2020-10-08T11:55:45.856" v="2526" actId="1035"/>
          <ac:spMkLst>
            <pc:docMk/>
            <pc:sldMk cId="699069118" sldId="314"/>
            <ac:spMk id="3" creationId="{00000000-0000-0000-0000-000000000000}"/>
          </ac:spMkLst>
        </pc:spChg>
        <pc:graphicFrameChg chg="modGraphic">
          <ac:chgData name="Christi Paralitici" userId="ba9daf03-0e76-4314-80ac-2ccf2a86933b" providerId="ADAL" clId="{E626E859-33BD-40A7-B7C5-894B34A0FFE9}" dt="2020-10-08T11:55:34.017" v="2521" actId="20577"/>
          <ac:graphicFrameMkLst>
            <pc:docMk/>
            <pc:sldMk cId="699069118" sldId="314"/>
            <ac:graphicFrameMk id="11" creationId="{00000000-0000-0000-0000-000000000000}"/>
          </ac:graphicFrameMkLst>
        </pc:graphicFrameChg>
      </pc:sldChg>
      <pc:sldChg chg="modSp mod modNotes modNotesTx">
        <pc:chgData name="Christi Paralitici" userId="ba9daf03-0e76-4314-80ac-2ccf2a86933b" providerId="ADAL" clId="{E626E859-33BD-40A7-B7C5-894B34A0FFE9}" dt="2020-09-24T16:51:18.901" v="2471" actId="20577"/>
        <pc:sldMkLst>
          <pc:docMk/>
          <pc:sldMk cId="1896985933" sldId="316"/>
        </pc:sldMkLst>
        <pc:spChg chg="mod">
          <ac:chgData name="Christi Paralitici" userId="ba9daf03-0e76-4314-80ac-2ccf2a86933b" providerId="ADAL" clId="{E626E859-33BD-40A7-B7C5-894B34A0FFE9}" dt="2020-09-08T13:55:15.704" v="740" actId="20577"/>
          <ac:spMkLst>
            <pc:docMk/>
            <pc:sldMk cId="1896985933" sldId="316"/>
            <ac:spMk id="3" creationId="{00000000-0000-0000-0000-000000000000}"/>
          </ac:spMkLst>
        </pc:spChg>
      </pc:sldChg>
      <pc:sldChg chg="modSp mod">
        <pc:chgData name="Christi Paralitici" userId="ba9daf03-0e76-4314-80ac-2ccf2a86933b" providerId="ADAL" clId="{E626E859-33BD-40A7-B7C5-894B34A0FFE9}" dt="2020-09-08T13:58:17.945" v="926" actId="255"/>
        <pc:sldMkLst>
          <pc:docMk/>
          <pc:sldMk cId="4282961752" sldId="318"/>
        </pc:sldMkLst>
        <pc:spChg chg="mod">
          <ac:chgData name="Christi Paralitici" userId="ba9daf03-0e76-4314-80ac-2ccf2a86933b" providerId="ADAL" clId="{E626E859-33BD-40A7-B7C5-894B34A0FFE9}" dt="2020-09-08T13:58:17.945" v="926" actId="255"/>
          <ac:spMkLst>
            <pc:docMk/>
            <pc:sldMk cId="4282961752" sldId="318"/>
            <ac:spMk id="14" creationId="{00000000-0000-0000-0000-000000000000}"/>
          </ac:spMkLst>
        </pc:spChg>
      </pc:sldChg>
      <pc:sldChg chg="modSp mod modNotesTx">
        <pc:chgData name="Christi Paralitici" userId="ba9daf03-0e76-4314-80ac-2ccf2a86933b" providerId="ADAL" clId="{E626E859-33BD-40A7-B7C5-894B34A0FFE9}" dt="2020-09-24T15:28:57.378" v="2243" actId="20577"/>
        <pc:sldMkLst>
          <pc:docMk/>
          <pc:sldMk cId="2285418788" sldId="319"/>
        </pc:sldMkLst>
        <pc:spChg chg="mod">
          <ac:chgData name="Christi Paralitici" userId="ba9daf03-0e76-4314-80ac-2ccf2a86933b" providerId="ADAL" clId="{E626E859-33BD-40A7-B7C5-894B34A0FFE9}" dt="2020-09-10T12:52:04.271" v="1528" actId="20577"/>
          <ac:spMkLst>
            <pc:docMk/>
            <pc:sldMk cId="2285418788" sldId="319"/>
            <ac:spMk id="3" creationId="{00000000-0000-0000-0000-000000000000}"/>
          </ac:spMkLst>
        </pc:spChg>
        <pc:spChg chg="mod">
          <ac:chgData name="Christi Paralitici" userId="ba9daf03-0e76-4314-80ac-2ccf2a86933b" providerId="ADAL" clId="{E626E859-33BD-40A7-B7C5-894B34A0FFE9}" dt="2020-09-08T13:38:50.272" v="296" actId="113"/>
          <ac:spMkLst>
            <pc:docMk/>
            <pc:sldMk cId="2285418788" sldId="319"/>
            <ac:spMk id="4" creationId="{00000000-0000-0000-0000-000000000000}"/>
          </ac:spMkLst>
        </pc:spChg>
        <pc:spChg chg="mod">
          <ac:chgData name="Christi Paralitici" userId="ba9daf03-0e76-4314-80ac-2ccf2a86933b" providerId="ADAL" clId="{E626E859-33BD-40A7-B7C5-894B34A0FFE9}" dt="2020-09-08T13:37:31.438" v="242" actId="20577"/>
          <ac:spMkLst>
            <pc:docMk/>
            <pc:sldMk cId="2285418788" sldId="319"/>
            <ac:spMk id="14" creationId="{11F40DA0-0E40-42FD-9CC3-49C0E7016CE9}"/>
          </ac:spMkLst>
        </pc:spChg>
      </pc:sldChg>
      <pc:sldChg chg="modNotesTx">
        <pc:chgData name="Christi Paralitici" userId="ba9daf03-0e76-4314-80ac-2ccf2a86933b" providerId="ADAL" clId="{E626E859-33BD-40A7-B7C5-894B34A0FFE9}" dt="2020-09-24T15:29:46.301" v="2299" actId="313"/>
        <pc:sldMkLst>
          <pc:docMk/>
          <pc:sldMk cId="3337047620" sldId="320"/>
        </pc:sldMkLst>
      </pc:sldChg>
      <pc:sldChg chg="modNotes modNotesTx">
        <pc:chgData name="Christi Paralitici" userId="ba9daf03-0e76-4314-80ac-2ccf2a86933b" providerId="ADAL" clId="{E626E859-33BD-40A7-B7C5-894B34A0FFE9}" dt="2020-09-24T16:08:22.560" v="2462" actId="20577"/>
        <pc:sldMkLst>
          <pc:docMk/>
          <pc:sldMk cId="3079737392" sldId="321"/>
        </pc:sldMkLst>
      </pc:sldChg>
      <pc:sldChg chg="modSp mod modNotes modNotesTx">
        <pc:chgData name="Christi Paralitici" userId="ba9daf03-0e76-4314-80ac-2ccf2a86933b" providerId="ADAL" clId="{E626E859-33BD-40A7-B7C5-894B34A0FFE9}" dt="2020-09-23T18:35:30.843" v="2211"/>
        <pc:sldMkLst>
          <pc:docMk/>
          <pc:sldMk cId="972373776" sldId="324"/>
        </pc:sldMkLst>
        <pc:spChg chg="mod">
          <ac:chgData name="Christi Paralitici" userId="ba9daf03-0e76-4314-80ac-2ccf2a86933b" providerId="ADAL" clId="{E626E859-33BD-40A7-B7C5-894B34A0FFE9}" dt="2020-09-09T13:39:00.265" v="991" actId="20577"/>
          <ac:spMkLst>
            <pc:docMk/>
            <pc:sldMk cId="972373776" sldId="324"/>
            <ac:spMk id="3" creationId="{00000000-0000-0000-0000-000000000000}"/>
          </ac:spMkLst>
        </pc:spChg>
      </pc:sldChg>
      <pc:sldChg chg="addSp modSp mod modNotesTx">
        <pc:chgData name="Christi Paralitici" userId="ba9daf03-0e76-4314-80ac-2ccf2a86933b" providerId="ADAL" clId="{E626E859-33BD-40A7-B7C5-894B34A0FFE9}" dt="2020-09-18T17:14:01.588" v="2170"/>
        <pc:sldMkLst>
          <pc:docMk/>
          <pc:sldMk cId="4245703035" sldId="325"/>
        </pc:sldMkLst>
        <pc:spChg chg="mod">
          <ac:chgData name="Christi Paralitici" userId="ba9daf03-0e76-4314-80ac-2ccf2a86933b" providerId="ADAL" clId="{E626E859-33BD-40A7-B7C5-894B34A0FFE9}" dt="2020-09-08T13:41:17.075" v="411" actId="1035"/>
          <ac:spMkLst>
            <pc:docMk/>
            <pc:sldMk cId="4245703035" sldId="325"/>
            <ac:spMk id="7" creationId="{00000000-0000-0000-0000-000000000000}"/>
          </ac:spMkLst>
        </pc:spChg>
        <pc:spChg chg="mod">
          <ac:chgData name="Christi Paralitici" userId="ba9daf03-0e76-4314-80ac-2ccf2a86933b" providerId="ADAL" clId="{E626E859-33BD-40A7-B7C5-894B34A0FFE9}" dt="2020-09-08T13:38:55.320" v="298" actId="20577"/>
          <ac:spMkLst>
            <pc:docMk/>
            <pc:sldMk cId="4245703035" sldId="325"/>
            <ac:spMk id="14" creationId="{11F40DA0-0E40-42FD-9CC3-49C0E7016CE9}"/>
          </ac:spMkLst>
        </pc:spChg>
        <pc:graphicFrameChg chg="add mod modGraphic">
          <ac:chgData name="Christi Paralitici" userId="ba9daf03-0e76-4314-80ac-2ccf2a86933b" providerId="ADAL" clId="{E626E859-33BD-40A7-B7C5-894B34A0FFE9}" dt="2020-09-18T17:14:01.588" v="2170"/>
          <ac:graphicFrameMkLst>
            <pc:docMk/>
            <pc:sldMk cId="4245703035" sldId="325"/>
            <ac:graphicFrameMk id="2" creationId="{880C1677-18B9-4FDC-9A63-E0AEF60D488C}"/>
          </ac:graphicFrameMkLst>
        </pc:graphicFrameChg>
        <pc:graphicFrameChg chg="mod modGraphic">
          <ac:chgData name="Christi Paralitici" userId="ba9daf03-0e76-4314-80ac-2ccf2a86933b" providerId="ADAL" clId="{E626E859-33BD-40A7-B7C5-894B34A0FFE9}" dt="2020-09-18T17:13:54.925" v="2167"/>
          <ac:graphicFrameMkLst>
            <pc:docMk/>
            <pc:sldMk cId="4245703035" sldId="325"/>
            <ac:graphicFrameMk id="13" creationId="{42148EE6-CECA-43B4-B1C4-7090C1CF78E1}"/>
          </ac:graphicFrameMkLst>
        </pc:graphicFrameChg>
      </pc:sldChg>
      <pc:sldChg chg="modNotes">
        <pc:chgData name="Christi Paralitici" userId="ba9daf03-0e76-4314-80ac-2ccf2a86933b" providerId="ADAL" clId="{E626E859-33BD-40A7-B7C5-894B34A0FFE9}" dt="2020-09-23T18:35:30.843" v="2211"/>
        <pc:sldMkLst>
          <pc:docMk/>
          <pc:sldMk cId="1862564931" sldId="326"/>
        </pc:sldMkLst>
      </pc:sldChg>
      <pc:sldChg chg="modNotes modNotesTx">
        <pc:chgData name="Christi Paralitici" userId="ba9daf03-0e76-4314-80ac-2ccf2a86933b" providerId="ADAL" clId="{E626E859-33BD-40A7-B7C5-894B34A0FFE9}" dt="2020-09-24T15:30:26.692" v="2338" actId="20577"/>
        <pc:sldMkLst>
          <pc:docMk/>
          <pc:sldMk cId="3872539638" sldId="328"/>
        </pc:sldMkLst>
      </pc:sldChg>
      <pc:sldChg chg="modNotes">
        <pc:chgData name="Christi Paralitici" userId="ba9daf03-0e76-4314-80ac-2ccf2a86933b" providerId="ADAL" clId="{E626E859-33BD-40A7-B7C5-894B34A0FFE9}" dt="2020-09-23T18:35:30.843" v="2211"/>
        <pc:sldMkLst>
          <pc:docMk/>
          <pc:sldMk cId="958131317" sldId="329"/>
        </pc:sldMkLst>
      </pc:sldChg>
      <pc:sldMasterChg chg="modSp">
        <pc:chgData name="Christi Paralitici" userId="ba9daf03-0e76-4314-80ac-2ccf2a86933b" providerId="ADAL" clId="{E626E859-33BD-40A7-B7C5-894B34A0FFE9}" dt="2020-09-03T19:25:33.638" v="12" actId="207"/>
        <pc:sldMasterMkLst>
          <pc:docMk/>
          <pc:sldMasterMk cId="375832853" sldId="2147483678"/>
        </pc:sldMasterMkLst>
        <pc:spChg chg="mod">
          <ac:chgData name="Christi Paralitici" userId="ba9daf03-0e76-4314-80ac-2ccf2a86933b" providerId="ADAL" clId="{E626E859-33BD-40A7-B7C5-894B34A0FFE9}" dt="2020-09-03T19:25:31.456" v="11" actId="207"/>
          <ac:spMkLst>
            <pc:docMk/>
            <pc:sldMasterMk cId="375832853" sldId="2147483678"/>
            <ac:spMk id="21" creationId="{B44FE610-804F-4189-8CAF-F86FE5C7DAD0}"/>
          </ac:spMkLst>
        </pc:spChg>
        <pc:spChg chg="mod">
          <ac:chgData name="Christi Paralitici" userId="ba9daf03-0e76-4314-80ac-2ccf2a86933b" providerId="ADAL" clId="{E626E859-33BD-40A7-B7C5-894B34A0FFE9}" dt="2020-09-03T19:25:33.638" v="12" actId="207"/>
          <ac:spMkLst>
            <pc:docMk/>
            <pc:sldMasterMk cId="375832853" sldId="2147483678"/>
            <ac:spMk id="22" creationId="{83F61520-1AFE-4FDF-ACE4-909B97BAB785}"/>
          </ac:spMkLst>
        </pc:spChg>
      </pc:sldMasterChg>
    </pc:docChg>
  </pc:docChgLst>
  <pc:docChgLst>
    <pc:chgData name="Christi Paralitici" userId="7318e6eafc802db6" providerId="OrgId" clId="{AB71DF9C-99B5-49C4-A17E-D3866DE6C9D0}"/>
    <pc:docChg chg="undo custSel modSld modNotesMaster modHandout">
      <pc:chgData name="Christi Paralitici" userId="7318e6eafc802db6" providerId="OrgId" clId="{AB71DF9C-99B5-49C4-A17E-D3866DE6C9D0}" dt="2019-10-04T18:18:44.037" v="445" actId="1076"/>
      <pc:docMkLst>
        <pc:docMk/>
      </pc:docMkLst>
      <pc:sldChg chg="modNotes">
        <pc:chgData name="Christi Paralitici" userId="7318e6eafc802db6" providerId="OrgId" clId="{AB71DF9C-99B5-49C4-A17E-D3866DE6C9D0}" dt="2019-09-17T14:06:30.709" v="440"/>
        <pc:sldMkLst>
          <pc:docMk/>
          <pc:sldMk cId="0" sldId="256"/>
        </pc:sldMkLst>
      </pc:sldChg>
      <pc:sldChg chg="modSp modNotes">
        <pc:chgData name="Christi Paralitici" userId="7318e6eafc802db6" providerId="OrgId" clId="{AB71DF9C-99B5-49C4-A17E-D3866DE6C9D0}" dt="2019-10-04T18:18:44.037" v="445" actId="1076"/>
        <pc:sldMkLst>
          <pc:docMk/>
          <pc:sldMk cId="0" sldId="257"/>
        </pc:sldMkLst>
        <pc:picChg chg="mod">
          <ac:chgData name="Christi Paralitici" userId="7318e6eafc802db6" providerId="OrgId" clId="{AB71DF9C-99B5-49C4-A17E-D3866DE6C9D0}" dt="2019-10-04T18:18:44.037" v="445" actId="1076"/>
          <ac:picMkLst>
            <pc:docMk/>
            <pc:sldMk cId="0" sldId="257"/>
            <ac:picMk id="6" creationId="{2CDD9A21-9F95-4D9D-B067-86375C4FEEA0}"/>
          </ac:picMkLst>
        </pc:picChg>
      </pc:sldChg>
      <pc:sldChg chg="modNotes">
        <pc:chgData name="Christi Paralitici" userId="7318e6eafc802db6" providerId="OrgId" clId="{AB71DF9C-99B5-49C4-A17E-D3866DE6C9D0}" dt="2019-09-17T14:06:30.709" v="440"/>
        <pc:sldMkLst>
          <pc:docMk/>
          <pc:sldMk cId="1633411124" sldId="260"/>
        </pc:sldMkLst>
      </pc:sldChg>
      <pc:sldChg chg="modNotes">
        <pc:chgData name="Christi Paralitici" userId="7318e6eafc802db6" providerId="OrgId" clId="{AB71DF9C-99B5-49C4-A17E-D3866DE6C9D0}" dt="2019-09-17T14:06:30.709" v="440"/>
        <pc:sldMkLst>
          <pc:docMk/>
          <pc:sldMk cId="659672342" sldId="261"/>
        </pc:sldMkLst>
      </pc:sldChg>
      <pc:sldChg chg="modNotes">
        <pc:chgData name="Christi Paralitici" userId="7318e6eafc802db6" providerId="OrgId" clId="{AB71DF9C-99B5-49C4-A17E-D3866DE6C9D0}" dt="2019-09-17T14:06:30.709" v="440"/>
        <pc:sldMkLst>
          <pc:docMk/>
          <pc:sldMk cId="3309415858" sldId="262"/>
        </pc:sldMkLst>
      </pc:sldChg>
      <pc:sldChg chg="modNotes">
        <pc:chgData name="Christi Paralitici" userId="7318e6eafc802db6" providerId="OrgId" clId="{AB71DF9C-99B5-49C4-A17E-D3866DE6C9D0}" dt="2019-09-17T14:06:30.709" v="440"/>
        <pc:sldMkLst>
          <pc:docMk/>
          <pc:sldMk cId="916418579" sldId="264"/>
        </pc:sldMkLst>
      </pc:sldChg>
      <pc:sldChg chg="modNotes">
        <pc:chgData name="Christi Paralitici" userId="7318e6eafc802db6" providerId="OrgId" clId="{AB71DF9C-99B5-49C4-A17E-D3866DE6C9D0}" dt="2019-09-17T14:06:30.709" v="440"/>
        <pc:sldMkLst>
          <pc:docMk/>
          <pc:sldMk cId="348486815" sldId="266"/>
        </pc:sldMkLst>
      </pc:sldChg>
      <pc:sldChg chg="modNotes">
        <pc:chgData name="Christi Paralitici" userId="7318e6eafc802db6" providerId="OrgId" clId="{AB71DF9C-99B5-49C4-A17E-D3866DE6C9D0}" dt="2019-09-17T14:06:30.709" v="440"/>
        <pc:sldMkLst>
          <pc:docMk/>
          <pc:sldMk cId="852569798" sldId="267"/>
        </pc:sldMkLst>
      </pc:sldChg>
      <pc:sldChg chg="modNotes">
        <pc:chgData name="Christi Paralitici" userId="7318e6eafc802db6" providerId="OrgId" clId="{AB71DF9C-99B5-49C4-A17E-D3866DE6C9D0}" dt="2019-09-17T14:06:30.709" v="440"/>
        <pc:sldMkLst>
          <pc:docMk/>
          <pc:sldMk cId="4269573402" sldId="268"/>
        </pc:sldMkLst>
      </pc:sldChg>
      <pc:sldChg chg="modNotes">
        <pc:chgData name="Christi Paralitici" userId="7318e6eafc802db6" providerId="OrgId" clId="{AB71DF9C-99B5-49C4-A17E-D3866DE6C9D0}" dt="2019-09-17T14:06:30.709" v="440"/>
        <pc:sldMkLst>
          <pc:docMk/>
          <pc:sldMk cId="4278143446" sldId="270"/>
        </pc:sldMkLst>
      </pc:sldChg>
      <pc:sldChg chg="modNotes">
        <pc:chgData name="Christi Paralitici" userId="7318e6eafc802db6" providerId="OrgId" clId="{AB71DF9C-99B5-49C4-A17E-D3866DE6C9D0}" dt="2019-09-17T14:06:30.709" v="440"/>
        <pc:sldMkLst>
          <pc:docMk/>
          <pc:sldMk cId="3207148514" sldId="271"/>
        </pc:sldMkLst>
      </pc:sldChg>
      <pc:sldChg chg="modNotes">
        <pc:chgData name="Christi Paralitici" userId="7318e6eafc802db6" providerId="OrgId" clId="{AB71DF9C-99B5-49C4-A17E-D3866DE6C9D0}" dt="2019-09-17T14:06:30.709" v="440"/>
        <pc:sldMkLst>
          <pc:docMk/>
          <pc:sldMk cId="615048237" sldId="273"/>
        </pc:sldMkLst>
      </pc:sldChg>
      <pc:sldChg chg="modNotes">
        <pc:chgData name="Christi Paralitici" userId="7318e6eafc802db6" providerId="OrgId" clId="{AB71DF9C-99B5-49C4-A17E-D3866DE6C9D0}" dt="2019-09-17T14:06:30.709" v="440"/>
        <pc:sldMkLst>
          <pc:docMk/>
          <pc:sldMk cId="2521330372" sldId="275"/>
        </pc:sldMkLst>
      </pc:sldChg>
      <pc:sldChg chg="modNotes">
        <pc:chgData name="Christi Paralitici" userId="7318e6eafc802db6" providerId="OrgId" clId="{AB71DF9C-99B5-49C4-A17E-D3866DE6C9D0}" dt="2019-09-17T14:06:30.709" v="440"/>
        <pc:sldMkLst>
          <pc:docMk/>
          <pc:sldMk cId="566496879" sldId="276"/>
        </pc:sldMkLst>
      </pc:sldChg>
      <pc:sldChg chg="modNotes">
        <pc:chgData name="Christi Paralitici" userId="7318e6eafc802db6" providerId="OrgId" clId="{AB71DF9C-99B5-49C4-A17E-D3866DE6C9D0}" dt="2019-09-17T14:06:30.709" v="440"/>
        <pc:sldMkLst>
          <pc:docMk/>
          <pc:sldMk cId="2637024299" sldId="277"/>
        </pc:sldMkLst>
      </pc:sldChg>
      <pc:sldChg chg="modNotes">
        <pc:chgData name="Christi Paralitici" userId="7318e6eafc802db6" providerId="OrgId" clId="{AB71DF9C-99B5-49C4-A17E-D3866DE6C9D0}" dt="2019-09-17T14:06:30.709" v="440"/>
        <pc:sldMkLst>
          <pc:docMk/>
          <pc:sldMk cId="1307819219" sldId="278"/>
        </pc:sldMkLst>
      </pc:sldChg>
      <pc:sldChg chg="modNotes">
        <pc:chgData name="Christi Paralitici" userId="7318e6eafc802db6" providerId="OrgId" clId="{AB71DF9C-99B5-49C4-A17E-D3866DE6C9D0}" dt="2019-09-17T14:06:30.709" v="440"/>
        <pc:sldMkLst>
          <pc:docMk/>
          <pc:sldMk cId="2813309040" sldId="280"/>
        </pc:sldMkLst>
      </pc:sldChg>
      <pc:sldChg chg="modNotes">
        <pc:chgData name="Christi Paralitici" userId="7318e6eafc802db6" providerId="OrgId" clId="{AB71DF9C-99B5-49C4-A17E-D3866DE6C9D0}" dt="2019-09-17T14:06:30.709" v="440"/>
        <pc:sldMkLst>
          <pc:docMk/>
          <pc:sldMk cId="2707794432" sldId="282"/>
        </pc:sldMkLst>
      </pc:sldChg>
      <pc:sldChg chg="modNotes">
        <pc:chgData name="Christi Paralitici" userId="7318e6eafc802db6" providerId="OrgId" clId="{AB71DF9C-99B5-49C4-A17E-D3866DE6C9D0}" dt="2019-09-17T14:06:30.709" v="440"/>
        <pc:sldMkLst>
          <pc:docMk/>
          <pc:sldMk cId="714349534" sldId="283"/>
        </pc:sldMkLst>
      </pc:sldChg>
      <pc:sldChg chg="modNotes">
        <pc:chgData name="Christi Paralitici" userId="7318e6eafc802db6" providerId="OrgId" clId="{AB71DF9C-99B5-49C4-A17E-D3866DE6C9D0}" dt="2019-09-17T14:06:30.709" v="440"/>
        <pc:sldMkLst>
          <pc:docMk/>
          <pc:sldMk cId="1424062359" sldId="284"/>
        </pc:sldMkLst>
      </pc:sldChg>
      <pc:sldChg chg="modNotes">
        <pc:chgData name="Christi Paralitici" userId="7318e6eafc802db6" providerId="OrgId" clId="{AB71DF9C-99B5-49C4-A17E-D3866DE6C9D0}" dt="2019-09-17T14:06:30.709" v="440"/>
        <pc:sldMkLst>
          <pc:docMk/>
          <pc:sldMk cId="3852292121" sldId="285"/>
        </pc:sldMkLst>
      </pc:sldChg>
      <pc:sldChg chg="modNotes">
        <pc:chgData name="Christi Paralitici" userId="7318e6eafc802db6" providerId="OrgId" clId="{AB71DF9C-99B5-49C4-A17E-D3866DE6C9D0}" dt="2019-09-17T14:06:30.709" v="440"/>
        <pc:sldMkLst>
          <pc:docMk/>
          <pc:sldMk cId="4139648072" sldId="286"/>
        </pc:sldMkLst>
      </pc:sldChg>
      <pc:sldChg chg="modNotes">
        <pc:chgData name="Christi Paralitici" userId="7318e6eafc802db6" providerId="OrgId" clId="{AB71DF9C-99B5-49C4-A17E-D3866DE6C9D0}" dt="2019-09-17T14:06:30.709" v="440"/>
        <pc:sldMkLst>
          <pc:docMk/>
          <pc:sldMk cId="1203484158" sldId="287"/>
        </pc:sldMkLst>
      </pc:sldChg>
      <pc:sldChg chg="modNotes">
        <pc:chgData name="Christi Paralitici" userId="7318e6eafc802db6" providerId="OrgId" clId="{AB71DF9C-99B5-49C4-A17E-D3866DE6C9D0}" dt="2019-09-17T14:06:30.709" v="440"/>
        <pc:sldMkLst>
          <pc:docMk/>
          <pc:sldMk cId="860558331" sldId="289"/>
        </pc:sldMkLst>
      </pc:sldChg>
      <pc:sldChg chg="modNotes">
        <pc:chgData name="Christi Paralitici" userId="7318e6eafc802db6" providerId="OrgId" clId="{AB71DF9C-99B5-49C4-A17E-D3866DE6C9D0}" dt="2019-09-17T14:06:30.709" v="440"/>
        <pc:sldMkLst>
          <pc:docMk/>
          <pc:sldMk cId="1610589882" sldId="290"/>
        </pc:sldMkLst>
      </pc:sldChg>
      <pc:sldChg chg="modNotes modNotesTx">
        <pc:chgData name="Christi Paralitici" userId="7318e6eafc802db6" providerId="OrgId" clId="{AB71DF9C-99B5-49C4-A17E-D3866DE6C9D0}" dt="2019-09-17T14:06:30.709" v="440"/>
        <pc:sldMkLst>
          <pc:docMk/>
          <pc:sldMk cId="1822232903" sldId="299"/>
        </pc:sldMkLst>
      </pc:sldChg>
      <pc:sldChg chg="modNotes">
        <pc:chgData name="Christi Paralitici" userId="7318e6eafc802db6" providerId="OrgId" clId="{AB71DF9C-99B5-49C4-A17E-D3866DE6C9D0}" dt="2019-09-17T14:06:30.709" v="440"/>
        <pc:sldMkLst>
          <pc:docMk/>
          <pc:sldMk cId="643691778" sldId="300"/>
        </pc:sldMkLst>
      </pc:sldChg>
      <pc:sldChg chg="modNotes">
        <pc:chgData name="Christi Paralitici" userId="7318e6eafc802db6" providerId="OrgId" clId="{AB71DF9C-99B5-49C4-A17E-D3866DE6C9D0}" dt="2019-09-17T14:06:30.709" v="440"/>
        <pc:sldMkLst>
          <pc:docMk/>
          <pc:sldMk cId="1007857528" sldId="301"/>
        </pc:sldMkLst>
      </pc:sldChg>
      <pc:sldChg chg="modNotes">
        <pc:chgData name="Christi Paralitici" userId="7318e6eafc802db6" providerId="OrgId" clId="{AB71DF9C-99B5-49C4-A17E-D3866DE6C9D0}" dt="2019-09-17T14:06:30.709" v="440"/>
        <pc:sldMkLst>
          <pc:docMk/>
          <pc:sldMk cId="285220176" sldId="303"/>
        </pc:sldMkLst>
      </pc:sldChg>
      <pc:sldChg chg="modNotes">
        <pc:chgData name="Christi Paralitici" userId="7318e6eafc802db6" providerId="OrgId" clId="{AB71DF9C-99B5-49C4-A17E-D3866DE6C9D0}" dt="2019-09-17T14:06:30.709" v="440"/>
        <pc:sldMkLst>
          <pc:docMk/>
          <pc:sldMk cId="1729827686" sldId="304"/>
        </pc:sldMkLst>
      </pc:sldChg>
      <pc:sldChg chg="modNotes">
        <pc:chgData name="Christi Paralitici" userId="7318e6eafc802db6" providerId="OrgId" clId="{AB71DF9C-99B5-49C4-A17E-D3866DE6C9D0}" dt="2019-09-17T14:06:30.709" v="440"/>
        <pc:sldMkLst>
          <pc:docMk/>
          <pc:sldMk cId="3371579948" sldId="306"/>
        </pc:sldMkLst>
      </pc:sldChg>
      <pc:sldChg chg="modNotes">
        <pc:chgData name="Christi Paralitici" userId="7318e6eafc802db6" providerId="OrgId" clId="{AB71DF9C-99B5-49C4-A17E-D3866DE6C9D0}" dt="2019-09-17T14:06:30.709" v="440"/>
        <pc:sldMkLst>
          <pc:docMk/>
          <pc:sldMk cId="699374117" sldId="307"/>
        </pc:sldMkLst>
      </pc:sldChg>
      <pc:sldChg chg="modNotes">
        <pc:chgData name="Christi Paralitici" userId="7318e6eafc802db6" providerId="OrgId" clId="{AB71DF9C-99B5-49C4-A17E-D3866DE6C9D0}" dt="2019-09-17T14:06:30.709" v="440"/>
        <pc:sldMkLst>
          <pc:docMk/>
          <pc:sldMk cId="190310979" sldId="308"/>
        </pc:sldMkLst>
      </pc:sldChg>
      <pc:sldChg chg="modNotes">
        <pc:chgData name="Christi Paralitici" userId="7318e6eafc802db6" providerId="OrgId" clId="{AB71DF9C-99B5-49C4-A17E-D3866DE6C9D0}" dt="2019-09-17T14:06:30.709" v="440"/>
        <pc:sldMkLst>
          <pc:docMk/>
          <pc:sldMk cId="2618800842" sldId="309"/>
        </pc:sldMkLst>
      </pc:sldChg>
      <pc:sldChg chg="modNotes">
        <pc:chgData name="Christi Paralitici" userId="7318e6eafc802db6" providerId="OrgId" clId="{AB71DF9C-99B5-49C4-A17E-D3866DE6C9D0}" dt="2019-09-17T14:06:30.709" v="440"/>
        <pc:sldMkLst>
          <pc:docMk/>
          <pc:sldMk cId="1173847942" sldId="312"/>
        </pc:sldMkLst>
      </pc:sldChg>
      <pc:sldChg chg="modNotes">
        <pc:chgData name="Christi Paralitici" userId="7318e6eafc802db6" providerId="OrgId" clId="{AB71DF9C-99B5-49C4-A17E-D3866DE6C9D0}" dt="2019-09-17T14:06:30.709" v="440"/>
        <pc:sldMkLst>
          <pc:docMk/>
          <pc:sldMk cId="1896985933" sldId="316"/>
        </pc:sldMkLst>
      </pc:sldChg>
      <pc:sldChg chg="modSp modNotes">
        <pc:chgData name="Christi Paralitici" userId="7318e6eafc802db6" providerId="OrgId" clId="{AB71DF9C-99B5-49C4-A17E-D3866DE6C9D0}" dt="2019-09-19T18:45:18.326" v="443" actId="2085"/>
        <pc:sldMkLst>
          <pc:docMk/>
          <pc:sldMk cId="3079737392" sldId="321"/>
        </pc:sldMkLst>
        <pc:picChg chg="mod">
          <ac:chgData name="Christi Paralitici" userId="7318e6eafc802db6" providerId="OrgId" clId="{AB71DF9C-99B5-49C4-A17E-D3866DE6C9D0}" dt="2019-09-19T18:45:18.326" v="443" actId="2085"/>
          <ac:picMkLst>
            <pc:docMk/>
            <pc:sldMk cId="3079737392" sldId="321"/>
            <ac:picMk id="6" creationId="{8698DD58-F145-488C-8E1D-E480D09CA751}"/>
          </ac:picMkLst>
        </pc:picChg>
      </pc:sldChg>
      <pc:sldChg chg="modNotes">
        <pc:chgData name="Christi Paralitici" userId="7318e6eafc802db6" providerId="OrgId" clId="{AB71DF9C-99B5-49C4-A17E-D3866DE6C9D0}" dt="2019-09-17T14:06:30.709" v="440"/>
        <pc:sldMkLst>
          <pc:docMk/>
          <pc:sldMk cId="972373776" sldId="324"/>
        </pc:sldMkLst>
      </pc:sldChg>
      <pc:sldChg chg="modNotes">
        <pc:chgData name="Christi Paralitici" userId="7318e6eafc802db6" providerId="OrgId" clId="{AB71DF9C-99B5-49C4-A17E-D3866DE6C9D0}" dt="2019-09-17T14:06:30.709" v="440"/>
        <pc:sldMkLst>
          <pc:docMk/>
          <pc:sldMk cId="1862564931" sldId="326"/>
        </pc:sldMkLst>
      </pc:sldChg>
      <pc:sldChg chg="modNotes">
        <pc:chgData name="Christi Paralitici" userId="7318e6eafc802db6" providerId="OrgId" clId="{AB71DF9C-99B5-49C4-A17E-D3866DE6C9D0}" dt="2019-09-17T14:06:30.709" v="440"/>
        <pc:sldMkLst>
          <pc:docMk/>
          <pc:sldMk cId="3872539638" sldId="328"/>
        </pc:sldMkLst>
      </pc:sldChg>
      <pc:sldChg chg="modNotes modNotesTx">
        <pc:chgData name="Christi Paralitici" userId="7318e6eafc802db6" providerId="OrgId" clId="{AB71DF9C-99B5-49C4-A17E-D3866DE6C9D0}" dt="2019-09-17T14:06:30.709" v="440"/>
        <pc:sldMkLst>
          <pc:docMk/>
          <pc:sldMk cId="958131317" sldId="329"/>
        </pc:sldMkLst>
      </pc:sldChg>
    </pc:docChg>
  </pc:docChgLst>
  <pc:docChgLst>
    <pc:chgData name="Christi Paralitici" userId="6dffb56aaa015641" providerId="OrgId" clId="{7812AC53-944C-4A45-86FD-962A6A11408B}"/>
    <pc:docChg chg="undo redo custSel mod addSld delSld modSld sldOrd modNotesMaster modHandout">
      <pc:chgData name="Christi Paralitici" userId="6dffb56aaa015641" providerId="OrgId" clId="{7812AC53-944C-4A45-86FD-962A6A11408B}" dt="2018-09-11T23:34:46.237" v="1521" actId="2696"/>
      <pc:docMkLst>
        <pc:docMk/>
      </pc:docMkLst>
      <pc:sldChg chg="modNotes">
        <pc:chgData name="Christi Paralitici" userId="6dffb56aaa015641" providerId="OrgId" clId="{7812AC53-944C-4A45-86FD-962A6A11408B}" dt="2018-09-11T11:47:19.210" v="40"/>
        <pc:sldMkLst>
          <pc:docMk/>
          <pc:sldMk cId="0" sldId="256"/>
        </pc:sldMkLst>
      </pc:sldChg>
      <pc:sldChg chg="modSp modNotes">
        <pc:chgData name="Christi Paralitici" userId="6dffb56aaa015641" providerId="OrgId" clId="{7812AC53-944C-4A45-86FD-962A6A11408B}" dt="2018-09-11T11:47:19.210" v="40"/>
        <pc:sldMkLst>
          <pc:docMk/>
          <pc:sldMk cId="0" sldId="257"/>
        </pc:sldMkLst>
        <pc:graphicFrameChg chg="mod">
          <ac:chgData name="Christi Paralitici" userId="6dffb56aaa015641" providerId="OrgId" clId="{7812AC53-944C-4A45-86FD-962A6A11408B}" dt="2018-09-10T17:21:20.014" v="1" actId="207"/>
          <ac:graphicFrameMkLst>
            <pc:docMk/>
            <pc:sldMk cId="0" sldId="257"/>
            <ac:graphicFrameMk id="4" creationId="{00000000-0000-0000-0000-000000000000}"/>
          </ac:graphicFrameMkLst>
        </pc:graphicFrameChg>
      </pc:sldChg>
      <pc:sldChg chg="addSp delSp modSp mod setBg modNotes">
        <pc:chgData name="Christi Paralitici" userId="6dffb56aaa015641" providerId="OrgId" clId="{7812AC53-944C-4A45-86FD-962A6A11408B}" dt="2018-09-11T23:06:28.263" v="234" actId="1036"/>
        <pc:sldMkLst>
          <pc:docMk/>
          <pc:sldMk cId="1633411124" sldId="260"/>
        </pc:sldMkLst>
        <pc:spChg chg="mod">
          <ac:chgData name="Christi Paralitici" userId="6dffb56aaa015641" providerId="OrgId" clId="{7812AC53-944C-4A45-86FD-962A6A11408B}" dt="2018-09-11T23:06:03.126" v="211" actId="26606"/>
          <ac:spMkLst>
            <pc:docMk/>
            <pc:sldMk cId="1633411124" sldId="260"/>
            <ac:spMk id="5" creationId="{0A050286-98CF-4A81-AB60-2D452A1D51A7}"/>
          </ac:spMkLst>
        </pc:spChg>
        <pc:spChg chg="mod">
          <ac:chgData name="Christi Paralitici" userId="6dffb56aaa015641" providerId="OrgId" clId="{7812AC53-944C-4A45-86FD-962A6A11408B}" dt="2018-09-11T23:06:28.263" v="234" actId="1036"/>
          <ac:spMkLst>
            <pc:docMk/>
            <pc:sldMk cId="1633411124" sldId="260"/>
            <ac:spMk id="8" creationId="{8B1DEFA5-152B-49DF-B29A-C5764967104A}"/>
          </ac:spMkLst>
        </pc:spChg>
        <pc:spChg chg="add del">
          <ac:chgData name="Christi Paralitici" userId="6dffb56aaa015641" providerId="OrgId" clId="{7812AC53-944C-4A45-86FD-962A6A11408B}" dt="2018-09-11T23:06:03.126" v="211" actId="26606"/>
          <ac:spMkLst>
            <pc:docMk/>
            <pc:sldMk cId="1633411124" sldId="260"/>
            <ac:spMk id="13" creationId="{F6C9D135-2BF4-4694-8732-88EEE18AA8A2}"/>
          </ac:spMkLst>
        </pc:spChg>
        <pc:spChg chg="add del">
          <ac:chgData name="Christi Paralitici" userId="6dffb56aaa015641" providerId="OrgId" clId="{7812AC53-944C-4A45-86FD-962A6A11408B}" dt="2018-09-11T23:06:03.126" v="211" actId="26606"/>
          <ac:spMkLst>
            <pc:docMk/>
            <pc:sldMk cId="1633411124" sldId="260"/>
            <ac:spMk id="15" creationId="{F778FCE6-4D20-4A9A-90B4-C948024EBEC8}"/>
          </ac:spMkLst>
        </pc:spChg>
        <pc:spChg chg="add del">
          <ac:chgData name="Christi Paralitici" userId="6dffb56aaa015641" providerId="OrgId" clId="{7812AC53-944C-4A45-86FD-962A6A11408B}" dt="2018-09-11T23:06:03.126" v="211" actId="26606"/>
          <ac:spMkLst>
            <pc:docMk/>
            <pc:sldMk cId="1633411124" sldId="260"/>
            <ac:spMk id="19" creationId="{A9C77DBE-43B2-4580-9C81-52DE557B7541}"/>
          </ac:spMkLst>
        </pc:spChg>
        <pc:spChg chg="add del">
          <ac:chgData name="Christi Paralitici" userId="6dffb56aaa015641" providerId="OrgId" clId="{7812AC53-944C-4A45-86FD-962A6A11408B}" dt="2018-09-11T23:06:03.126" v="211" actId="26606"/>
          <ac:spMkLst>
            <pc:docMk/>
            <pc:sldMk cId="1633411124" sldId="260"/>
            <ac:spMk id="21" creationId="{AE2EEEB7-07F4-4B3C-A872-E13A22D84471}"/>
          </ac:spMkLst>
        </pc:spChg>
        <pc:spChg chg="add del">
          <ac:chgData name="Christi Paralitici" userId="6dffb56aaa015641" providerId="OrgId" clId="{7812AC53-944C-4A45-86FD-962A6A11408B}" dt="2018-09-11T23:06:03.126" v="211" actId="26606"/>
          <ac:spMkLst>
            <pc:docMk/>
            <pc:sldMk cId="1633411124" sldId="260"/>
            <ac:spMk id="23" creationId="{BD33F139-16D4-4A34-9C64-4B22E8E82E85}"/>
          </ac:spMkLst>
        </pc:spChg>
        <pc:picChg chg="del">
          <ac:chgData name="Christi Paralitici" userId="6dffb56aaa015641" providerId="OrgId" clId="{7812AC53-944C-4A45-86FD-962A6A11408B}" dt="2018-09-11T23:05:08.290" v="195" actId="478"/>
          <ac:picMkLst>
            <pc:docMk/>
            <pc:sldMk cId="1633411124" sldId="260"/>
            <ac:picMk id="3" creationId="{6A599C5E-784B-4412-A174-11EC7C44BB1C}"/>
          </ac:picMkLst>
        </pc:picChg>
        <pc:picChg chg="add mod ord">
          <ac:chgData name="Christi Paralitici" userId="6dffb56aaa015641" providerId="OrgId" clId="{7812AC53-944C-4A45-86FD-962A6A11408B}" dt="2018-09-11T23:06:06.353" v="217" actId="1582"/>
          <ac:picMkLst>
            <pc:docMk/>
            <pc:sldMk cId="1633411124" sldId="260"/>
            <ac:picMk id="4" creationId="{5F2D13DA-854B-4B17-9AC4-3D4D212283C7}"/>
          </ac:picMkLst>
        </pc:picChg>
        <pc:cxnChg chg="add del">
          <ac:chgData name="Christi Paralitici" userId="6dffb56aaa015641" providerId="OrgId" clId="{7812AC53-944C-4A45-86FD-962A6A11408B}" dt="2018-09-11T23:06:03.126" v="211" actId="26606"/>
          <ac:cxnSpMkLst>
            <pc:docMk/>
            <pc:sldMk cId="1633411124" sldId="260"/>
            <ac:cxnSpMk id="17" creationId="{FBCBF307-3BC6-4D33-BC45-E7DADD14F2AB}"/>
          </ac:cxnSpMkLst>
        </pc:cxnChg>
      </pc:sldChg>
      <pc:sldChg chg="modNotes">
        <pc:chgData name="Christi Paralitici" userId="6dffb56aaa015641" providerId="OrgId" clId="{7812AC53-944C-4A45-86FD-962A6A11408B}" dt="2018-09-11T11:47:19.210" v="40"/>
        <pc:sldMkLst>
          <pc:docMk/>
          <pc:sldMk cId="659672342" sldId="261"/>
        </pc:sldMkLst>
      </pc:sldChg>
      <pc:sldChg chg="modNotes">
        <pc:chgData name="Christi Paralitici" userId="6dffb56aaa015641" providerId="OrgId" clId="{7812AC53-944C-4A45-86FD-962A6A11408B}" dt="2018-09-11T11:47:19.210" v="40"/>
        <pc:sldMkLst>
          <pc:docMk/>
          <pc:sldMk cId="3309415858" sldId="262"/>
        </pc:sldMkLst>
      </pc:sldChg>
      <pc:sldChg chg="modNotes">
        <pc:chgData name="Christi Paralitici" userId="6dffb56aaa015641" providerId="OrgId" clId="{7812AC53-944C-4A45-86FD-962A6A11408B}" dt="2018-09-11T11:47:19.210" v="40"/>
        <pc:sldMkLst>
          <pc:docMk/>
          <pc:sldMk cId="916418579" sldId="264"/>
        </pc:sldMkLst>
      </pc:sldChg>
      <pc:sldChg chg="del">
        <pc:chgData name="Christi Paralitici" userId="6dffb56aaa015641" providerId="OrgId" clId="{7812AC53-944C-4A45-86FD-962A6A11408B}" dt="2018-09-10T17:28:16.077" v="15" actId="2696"/>
        <pc:sldMkLst>
          <pc:docMk/>
          <pc:sldMk cId="2520316289" sldId="265"/>
        </pc:sldMkLst>
      </pc:sldChg>
      <pc:sldChg chg="modNotes">
        <pc:chgData name="Christi Paralitici" userId="6dffb56aaa015641" providerId="OrgId" clId="{7812AC53-944C-4A45-86FD-962A6A11408B}" dt="2018-09-11T11:47:19.210" v="40"/>
        <pc:sldMkLst>
          <pc:docMk/>
          <pc:sldMk cId="348486815" sldId="266"/>
        </pc:sldMkLst>
      </pc:sldChg>
      <pc:sldChg chg="modNotes">
        <pc:chgData name="Christi Paralitici" userId="6dffb56aaa015641" providerId="OrgId" clId="{7812AC53-944C-4A45-86FD-962A6A11408B}" dt="2018-09-11T11:47:19.210" v="40"/>
        <pc:sldMkLst>
          <pc:docMk/>
          <pc:sldMk cId="852569798" sldId="267"/>
        </pc:sldMkLst>
      </pc:sldChg>
      <pc:sldChg chg="ord modNotes modNotesTx">
        <pc:chgData name="Christi Paralitici" userId="6dffb56aaa015641" providerId="OrgId" clId="{7812AC53-944C-4A45-86FD-962A6A11408B}" dt="2018-09-11T23:07:42.728" v="236" actId="20577"/>
        <pc:sldMkLst>
          <pc:docMk/>
          <pc:sldMk cId="4269573402" sldId="268"/>
        </pc:sldMkLst>
      </pc:sldChg>
      <pc:sldChg chg="modNotes">
        <pc:chgData name="Christi Paralitici" userId="6dffb56aaa015641" providerId="OrgId" clId="{7812AC53-944C-4A45-86FD-962A6A11408B}" dt="2018-09-11T11:47:19.210" v="40"/>
        <pc:sldMkLst>
          <pc:docMk/>
          <pc:sldMk cId="1315405213" sldId="269"/>
        </pc:sldMkLst>
      </pc:sldChg>
      <pc:sldChg chg="modNotes">
        <pc:chgData name="Christi Paralitici" userId="6dffb56aaa015641" providerId="OrgId" clId="{7812AC53-944C-4A45-86FD-962A6A11408B}" dt="2018-09-11T11:47:19.210" v="40"/>
        <pc:sldMkLst>
          <pc:docMk/>
          <pc:sldMk cId="4278143446" sldId="270"/>
        </pc:sldMkLst>
      </pc:sldChg>
      <pc:sldChg chg="modNotes">
        <pc:chgData name="Christi Paralitici" userId="6dffb56aaa015641" providerId="OrgId" clId="{7812AC53-944C-4A45-86FD-962A6A11408B}" dt="2018-09-11T11:47:19.210" v="40"/>
        <pc:sldMkLst>
          <pc:docMk/>
          <pc:sldMk cId="3207148514" sldId="271"/>
        </pc:sldMkLst>
      </pc:sldChg>
      <pc:sldChg chg="modSp modNotes">
        <pc:chgData name="Christi Paralitici" userId="6dffb56aaa015641" providerId="OrgId" clId="{7812AC53-944C-4A45-86FD-962A6A11408B}" dt="2018-09-11T13:55:47.170" v="52" actId="20577"/>
        <pc:sldMkLst>
          <pc:docMk/>
          <pc:sldMk cId="615048237" sldId="273"/>
        </pc:sldMkLst>
        <pc:graphicFrameChg chg="mod">
          <ac:chgData name="Christi Paralitici" userId="6dffb56aaa015641" providerId="OrgId" clId="{7812AC53-944C-4A45-86FD-962A6A11408B}" dt="2018-09-11T13:55:47.170" v="52" actId="20577"/>
          <ac:graphicFrameMkLst>
            <pc:docMk/>
            <pc:sldMk cId="615048237" sldId="273"/>
            <ac:graphicFrameMk id="6" creationId="{00000000-0000-0000-0000-000000000000}"/>
          </ac:graphicFrameMkLst>
        </pc:graphicFrameChg>
      </pc:sldChg>
      <pc:sldChg chg="modNotes">
        <pc:chgData name="Christi Paralitici" userId="6dffb56aaa015641" providerId="OrgId" clId="{7812AC53-944C-4A45-86FD-962A6A11408B}" dt="2018-09-11T11:47:19.210" v="40"/>
        <pc:sldMkLst>
          <pc:docMk/>
          <pc:sldMk cId="2521330372" sldId="275"/>
        </pc:sldMkLst>
      </pc:sldChg>
      <pc:sldChg chg="modNotes">
        <pc:chgData name="Christi Paralitici" userId="6dffb56aaa015641" providerId="OrgId" clId="{7812AC53-944C-4A45-86FD-962A6A11408B}" dt="2018-09-11T11:47:19.210" v="40"/>
        <pc:sldMkLst>
          <pc:docMk/>
          <pc:sldMk cId="566496879" sldId="276"/>
        </pc:sldMkLst>
      </pc:sldChg>
      <pc:sldChg chg="modNotes">
        <pc:chgData name="Christi Paralitici" userId="6dffb56aaa015641" providerId="OrgId" clId="{7812AC53-944C-4A45-86FD-962A6A11408B}" dt="2018-09-11T11:47:19.210" v="40"/>
        <pc:sldMkLst>
          <pc:docMk/>
          <pc:sldMk cId="2637024299" sldId="277"/>
        </pc:sldMkLst>
      </pc:sldChg>
      <pc:sldChg chg="modSp modNotes">
        <pc:chgData name="Christi Paralitici" userId="6dffb56aaa015641" providerId="OrgId" clId="{7812AC53-944C-4A45-86FD-962A6A11408B}" dt="2018-09-11T23:08:47.017" v="275" actId="20577"/>
        <pc:sldMkLst>
          <pc:docMk/>
          <pc:sldMk cId="1307819219" sldId="278"/>
        </pc:sldMkLst>
        <pc:graphicFrameChg chg="mod">
          <ac:chgData name="Christi Paralitici" userId="6dffb56aaa015641" providerId="OrgId" clId="{7812AC53-944C-4A45-86FD-962A6A11408B}" dt="2018-09-11T23:08:47.017" v="275" actId="20577"/>
          <ac:graphicFrameMkLst>
            <pc:docMk/>
            <pc:sldMk cId="1307819219" sldId="278"/>
            <ac:graphicFrameMk id="7" creationId="{00000000-0000-0000-0000-000000000000}"/>
          </ac:graphicFrameMkLst>
        </pc:graphicFrameChg>
      </pc:sldChg>
      <pc:sldChg chg="del modNotes">
        <pc:chgData name="Christi Paralitici" userId="6dffb56aaa015641" providerId="OrgId" clId="{7812AC53-944C-4A45-86FD-962A6A11408B}" dt="2018-09-11T23:34:46.237" v="1521" actId="2696"/>
        <pc:sldMkLst>
          <pc:docMk/>
          <pc:sldMk cId="1663400928" sldId="279"/>
        </pc:sldMkLst>
      </pc:sldChg>
      <pc:sldChg chg="modNotes">
        <pc:chgData name="Christi Paralitici" userId="6dffb56aaa015641" providerId="OrgId" clId="{7812AC53-944C-4A45-86FD-962A6A11408B}" dt="2018-09-11T11:47:19.210" v="40"/>
        <pc:sldMkLst>
          <pc:docMk/>
          <pc:sldMk cId="2813309040" sldId="280"/>
        </pc:sldMkLst>
      </pc:sldChg>
      <pc:sldChg chg="modNotes">
        <pc:chgData name="Christi Paralitici" userId="6dffb56aaa015641" providerId="OrgId" clId="{7812AC53-944C-4A45-86FD-962A6A11408B}" dt="2018-09-11T11:47:19.210" v="40"/>
        <pc:sldMkLst>
          <pc:docMk/>
          <pc:sldMk cId="2707794432" sldId="282"/>
        </pc:sldMkLst>
      </pc:sldChg>
      <pc:sldChg chg="modSp modNotes">
        <pc:chgData name="Christi Paralitici" userId="6dffb56aaa015641" providerId="OrgId" clId="{7812AC53-944C-4A45-86FD-962A6A11408B}" dt="2018-09-11T23:09:22.137" v="282" actId="1076"/>
        <pc:sldMkLst>
          <pc:docMk/>
          <pc:sldMk cId="714349534" sldId="283"/>
        </pc:sldMkLst>
        <pc:spChg chg="mod">
          <ac:chgData name="Christi Paralitici" userId="6dffb56aaa015641" providerId="OrgId" clId="{7812AC53-944C-4A45-86FD-962A6A11408B}" dt="2018-09-11T23:09:19.989" v="281" actId="255"/>
          <ac:spMkLst>
            <pc:docMk/>
            <pc:sldMk cId="714349534" sldId="283"/>
            <ac:spMk id="10" creationId="{00000000-0000-0000-0000-000000000000}"/>
          </ac:spMkLst>
        </pc:spChg>
        <pc:picChg chg="mod">
          <ac:chgData name="Christi Paralitici" userId="6dffb56aaa015641" providerId="OrgId" clId="{7812AC53-944C-4A45-86FD-962A6A11408B}" dt="2018-09-11T23:09:22.137" v="282" actId="1076"/>
          <ac:picMkLst>
            <pc:docMk/>
            <pc:sldMk cId="714349534" sldId="283"/>
            <ac:picMk id="11" creationId="{0459FF6C-3801-469C-A495-D354F5BC8D97}"/>
          </ac:picMkLst>
        </pc:picChg>
      </pc:sldChg>
      <pc:sldChg chg="modNotes">
        <pc:chgData name="Christi Paralitici" userId="6dffb56aaa015641" providerId="OrgId" clId="{7812AC53-944C-4A45-86FD-962A6A11408B}" dt="2018-09-11T11:47:19.210" v="40"/>
        <pc:sldMkLst>
          <pc:docMk/>
          <pc:sldMk cId="1424062359" sldId="284"/>
        </pc:sldMkLst>
      </pc:sldChg>
      <pc:sldChg chg="modNotes">
        <pc:chgData name="Christi Paralitici" userId="6dffb56aaa015641" providerId="OrgId" clId="{7812AC53-944C-4A45-86FD-962A6A11408B}" dt="2018-09-11T11:47:19.210" v="40"/>
        <pc:sldMkLst>
          <pc:docMk/>
          <pc:sldMk cId="3852292121" sldId="285"/>
        </pc:sldMkLst>
      </pc:sldChg>
      <pc:sldChg chg="modNotes">
        <pc:chgData name="Christi Paralitici" userId="6dffb56aaa015641" providerId="OrgId" clId="{7812AC53-944C-4A45-86FD-962A6A11408B}" dt="2018-09-11T11:47:19.210" v="40"/>
        <pc:sldMkLst>
          <pc:docMk/>
          <pc:sldMk cId="4139648072" sldId="286"/>
        </pc:sldMkLst>
      </pc:sldChg>
      <pc:sldChg chg="modNotes">
        <pc:chgData name="Christi Paralitici" userId="6dffb56aaa015641" providerId="OrgId" clId="{7812AC53-944C-4A45-86FD-962A6A11408B}" dt="2018-09-11T11:47:19.210" v="40"/>
        <pc:sldMkLst>
          <pc:docMk/>
          <pc:sldMk cId="1203484158" sldId="287"/>
        </pc:sldMkLst>
      </pc:sldChg>
      <pc:sldChg chg="modNotes">
        <pc:chgData name="Christi Paralitici" userId="6dffb56aaa015641" providerId="OrgId" clId="{7812AC53-944C-4A45-86FD-962A6A11408B}" dt="2018-09-11T11:47:19.210" v="40"/>
        <pc:sldMkLst>
          <pc:docMk/>
          <pc:sldMk cId="860558331" sldId="289"/>
        </pc:sldMkLst>
      </pc:sldChg>
      <pc:sldChg chg="modNotes">
        <pc:chgData name="Christi Paralitici" userId="6dffb56aaa015641" providerId="OrgId" clId="{7812AC53-944C-4A45-86FD-962A6A11408B}" dt="2018-09-11T11:47:19.210" v="40"/>
        <pc:sldMkLst>
          <pc:docMk/>
          <pc:sldMk cId="1610589882" sldId="290"/>
        </pc:sldMkLst>
      </pc:sldChg>
      <pc:sldChg chg="modNotes">
        <pc:chgData name="Christi Paralitici" userId="6dffb56aaa015641" providerId="OrgId" clId="{7812AC53-944C-4A45-86FD-962A6A11408B}" dt="2018-09-11T11:47:19.210" v="40"/>
        <pc:sldMkLst>
          <pc:docMk/>
          <pc:sldMk cId="1822232903" sldId="299"/>
        </pc:sldMkLst>
      </pc:sldChg>
      <pc:sldChg chg="modNotes">
        <pc:chgData name="Christi Paralitici" userId="6dffb56aaa015641" providerId="OrgId" clId="{7812AC53-944C-4A45-86FD-962A6A11408B}" dt="2018-09-11T11:47:19.210" v="40"/>
        <pc:sldMkLst>
          <pc:docMk/>
          <pc:sldMk cId="643691778" sldId="300"/>
        </pc:sldMkLst>
      </pc:sldChg>
      <pc:sldChg chg="modNotes">
        <pc:chgData name="Christi Paralitici" userId="6dffb56aaa015641" providerId="OrgId" clId="{7812AC53-944C-4A45-86FD-962A6A11408B}" dt="2018-09-11T11:47:19.210" v="40"/>
        <pc:sldMkLst>
          <pc:docMk/>
          <pc:sldMk cId="1007857528" sldId="301"/>
        </pc:sldMkLst>
      </pc:sldChg>
      <pc:sldChg chg="modNotes">
        <pc:chgData name="Christi Paralitici" userId="6dffb56aaa015641" providerId="OrgId" clId="{7812AC53-944C-4A45-86FD-962A6A11408B}" dt="2018-09-11T11:47:19.210" v="40"/>
        <pc:sldMkLst>
          <pc:docMk/>
          <pc:sldMk cId="285220176" sldId="303"/>
        </pc:sldMkLst>
      </pc:sldChg>
      <pc:sldChg chg="modNotes">
        <pc:chgData name="Christi Paralitici" userId="6dffb56aaa015641" providerId="OrgId" clId="{7812AC53-944C-4A45-86FD-962A6A11408B}" dt="2018-09-11T11:47:19.210" v="40"/>
        <pc:sldMkLst>
          <pc:docMk/>
          <pc:sldMk cId="1729827686" sldId="304"/>
        </pc:sldMkLst>
      </pc:sldChg>
      <pc:sldChg chg="modNotes">
        <pc:chgData name="Christi Paralitici" userId="6dffb56aaa015641" providerId="OrgId" clId="{7812AC53-944C-4A45-86FD-962A6A11408B}" dt="2018-09-11T11:47:19.210" v="40"/>
        <pc:sldMkLst>
          <pc:docMk/>
          <pc:sldMk cId="3371579948" sldId="306"/>
        </pc:sldMkLst>
      </pc:sldChg>
      <pc:sldChg chg="modNotes">
        <pc:chgData name="Christi Paralitici" userId="6dffb56aaa015641" providerId="OrgId" clId="{7812AC53-944C-4A45-86FD-962A6A11408B}" dt="2018-09-11T11:47:19.210" v="40"/>
        <pc:sldMkLst>
          <pc:docMk/>
          <pc:sldMk cId="699374117" sldId="307"/>
        </pc:sldMkLst>
      </pc:sldChg>
      <pc:sldChg chg="modNotes">
        <pc:chgData name="Christi Paralitici" userId="6dffb56aaa015641" providerId="OrgId" clId="{7812AC53-944C-4A45-86FD-962A6A11408B}" dt="2018-09-11T11:47:19.210" v="40"/>
        <pc:sldMkLst>
          <pc:docMk/>
          <pc:sldMk cId="190310979" sldId="308"/>
        </pc:sldMkLst>
      </pc:sldChg>
      <pc:sldChg chg="modNotes">
        <pc:chgData name="Christi Paralitici" userId="6dffb56aaa015641" providerId="OrgId" clId="{7812AC53-944C-4A45-86FD-962A6A11408B}" dt="2018-09-11T11:47:19.210" v="40"/>
        <pc:sldMkLst>
          <pc:docMk/>
          <pc:sldMk cId="2618800842" sldId="309"/>
        </pc:sldMkLst>
      </pc:sldChg>
      <pc:sldChg chg="modSp">
        <pc:chgData name="Christi Paralitici" userId="6dffb56aaa015641" providerId="OrgId" clId="{7812AC53-944C-4A45-86FD-962A6A11408B}" dt="2018-09-11T23:02:05.804" v="54" actId="20577"/>
        <pc:sldMkLst>
          <pc:docMk/>
          <pc:sldMk cId="2352918365" sldId="311"/>
        </pc:sldMkLst>
        <pc:spChg chg="mod">
          <ac:chgData name="Christi Paralitici" userId="6dffb56aaa015641" providerId="OrgId" clId="{7812AC53-944C-4A45-86FD-962A6A11408B}" dt="2018-09-11T23:02:05.804" v="54" actId="20577"/>
          <ac:spMkLst>
            <pc:docMk/>
            <pc:sldMk cId="2352918365" sldId="311"/>
            <ac:spMk id="6" creationId="{00000000-0000-0000-0000-000000000000}"/>
          </ac:spMkLst>
        </pc:spChg>
      </pc:sldChg>
      <pc:sldChg chg="addSp delSp modSp modNotes">
        <pc:chgData name="Christi Paralitici" userId="6dffb56aaa015641" providerId="OrgId" clId="{7812AC53-944C-4A45-86FD-962A6A11408B}" dt="2018-09-11T11:47:19.210" v="40"/>
        <pc:sldMkLst>
          <pc:docMk/>
          <pc:sldMk cId="1173847942" sldId="312"/>
        </pc:sldMkLst>
        <pc:picChg chg="add mod">
          <ac:chgData name="Christi Paralitici" userId="6dffb56aaa015641" providerId="OrgId" clId="{7812AC53-944C-4A45-86FD-962A6A11408B}" dt="2018-09-10T17:22:41.305" v="7" actId="1076"/>
          <ac:picMkLst>
            <pc:docMk/>
            <pc:sldMk cId="1173847942" sldId="312"/>
            <ac:picMk id="5" creationId="{FD8E9A5F-5219-4490-A334-2042A1D86CC5}"/>
          </ac:picMkLst>
        </pc:picChg>
        <pc:picChg chg="del">
          <ac:chgData name="Christi Paralitici" userId="6dffb56aaa015641" providerId="OrgId" clId="{7812AC53-944C-4A45-86FD-962A6A11408B}" dt="2018-09-10T17:21:39.097" v="2" actId="478"/>
          <ac:picMkLst>
            <pc:docMk/>
            <pc:sldMk cId="1173847942" sldId="312"/>
            <ac:picMk id="13" creationId="{A7BD5818-A875-45DB-B4DB-310308A5F105}"/>
          </ac:picMkLst>
        </pc:picChg>
      </pc:sldChg>
      <pc:sldChg chg="addSp modSp modNotes modNotesTx">
        <pc:chgData name="Christi Paralitici" userId="6dffb56aaa015641" providerId="OrgId" clId="{7812AC53-944C-4A45-86FD-962A6A11408B}" dt="2018-09-11T23:04:05.207" v="194" actId="20577"/>
        <pc:sldMkLst>
          <pc:docMk/>
          <pc:sldMk cId="3022698015" sldId="313"/>
        </pc:sldMkLst>
        <pc:spChg chg="mod">
          <ac:chgData name="Christi Paralitici" userId="6dffb56aaa015641" providerId="OrgId" clId="{7812AC53-944C-4A45-86FD-962A6A11408B}" dt="2018-09-11T23:03:33.828" v="89" actId="20577"/>
          <ac:spMkLst>
            <pc:docMk/>
            <pc:sldMk cId="3022698015" sldId="313"/>
            <ac:spMk id="9" creationId="{00000000-0000-0000-0000-000000000000}"/>
          </ac:spMkLst>
        </pc:spChg>
        <pc:picChg chg="add mod modCrop">
          <ac:chgData name="Christi Paralitici" userId="6dffb56aaa015641" providerId="OrgId" clId="{7812AC53-944C-4A45-86FD-962A6A11408B}" dt="2018-09-10T17:23:36.465" v="13" actId="1076"/>
          <ac:picMkLst>
            <pc:docMk/>
            <pc:sldMk cId="3022698015" sldId="313"/>
            <ac:picMk id="4" creationId="{50E39618-62FA-4934-BDA4-D64C2A1E856D}"/>
          </ac:picMkLst>
        </pc:picChg>
      </pc:sldChg>
      <pc:sldChg chg="del">
        <pc:chgData name="Christi Paralitici" userId="6dffb56aaa015641" providerId="OrgId" clId="{7812AC53-944C-4A45-86FD-962A6A11408B}" dt="2018-09-10T17:25:04.997" v="14" actId="2696"/>
        <pc:sldMkLst>
          <pc:docMk/>
          <pc:sldMk cId="3474116655" sldId="315"/>
        </pc:sldMkLst>
      </pc:sldChg>
      <pc:sldChg chg="modSp modAnim modNotes">
        <pc:chgData name="Christi Paralitici" userId="6dffb56aaa015641" providerId="OrgId" clId="{7812AC53-944C-4A45-86FD-962A6A11408B}" dt="2018-09-11T23:13:26.548" v="342" actId="6549"/>
        <pc:sldMkLst>
          <pc:docMk/>
          <pc:sldMk cId="1896985933" sldId="316"/>
        </pc:sldMkLst>
        <pc:spChg chg="mod">
          <ac:chgData name="Christi Paralitici" userId="6dffb56aaa015641" providerId="OrgId" clId="{7812AC53-944C-4A45-86FD-962A6A11408B}" dt="2018-09-11T23:12:25.717" v="315" actId="20577"/>
          <ac:spMkLst>
            <pc:docMk/>
            <pc:sldMk cId="1896985933" sldId="316"/>
            <ac:spMk id="2" creationId="{066DC96D-05F6-4955-9E69-EE04661F818C}"/>
          </ac:spMkLst>
        </pc:spChg>
        <pc:spChg chg="mod">
          <ac:chgData name="Christi Paralitici" userId="6dffb56aaa015641" providerId="OrgId" clId="{7812AC53-944C-4A45-86FD-962A6A11408B}" dt="2018-09-11T23:13:26.548" v="342" actId="6549"/>
          <ac:spMkLst>
            <pc:docMk/>
            <pc:sldMk cId="1896985933" sldId="316"/>
            <ac:spMk id="11" creationId="{00000000-0000-0000-0000-000000000000}"/>
          </ac:spMkLst>
        </pc:spChg>
      </pc:sldChg>
      <pc:sldChg chg="addSp delSp modSp">
        <pc:chgData name="Christi Paralitici" userId="6dffb56aaa015641" providerId="OrgId" clId="{7812AC53-944C-4A45-86FD-962A6A11408B}" dt="2018-09-10T17:32:46.869" v="39" actId="208"/>
        <pc:sldMkLst>
          <pc:docMk/>
          <pc:sldMk cId="3337047620" sldId="320"/>
        </pc:sldMkLst>
        <pc:graphicFrameChg chg="add del mod">
          <ac:chgData name="Christi Paralitici" userId="6dffb56aaa015641" providerId="OrgId" clId="{7812AC53-944C-4A45-86FD-962A6A11408B}" dt="2018-09-10T17:32:19.439" v="28" actId="478"/>
          <ac:graphicFrameMkLst>
            <pc:docMk/>
            <pc:sldMk cId="3337047620" sldId="320"/>
            <ac:graphicFrameMk id="2" creationId="{D598C6B1-8076-42F2-BDEF-E47B3255E040}"/>
          </ac:graphicFrameMkLst>
        </pc:graphicFrameChg>
        <pc:picChg chg="mod">
          <ac:chgData name="Christi Paralitici" userId="6dffb56aaa015641" providerId="OrgId" clId="{7812AC53-944C-4A45-86FD-962A6A11408B}" dt="2018-09-10T17:32:28.647" v="33" actId="1076"/>
          <ac:picMkLst>
            <pc:docMk/>
            <pc:sldMk cId="3337047620" sldId="320"/>
            <ac:picMk id="4" creationId="{F1CDC81F-DA1B-4FF5-B845-9460B72CC567}"/>
          </ac:picMkLst>
        </pc:picChg>
        <pc:picChg chg="del">
          <ac:chgData name="Christi Paralitici" userId="6dffb56aaa015641" providerId="OrgId" clId="{7812AC53-944C-4A45-86FD-962A6A11408B}" dt="2018-09-10T17:31:26.847" v="26" actId="478"/>
          <ac:picMkLst>
            <pc:docMk/>
            <pc:sldMk cId="3337047620" sldId="320"/>
            <ac:picMk id="5" creationId="{05610086-4B68-4A23-ACAD-1D2DE68CAC7D}"/>
          </ac:picMkLst>
        </pc:picChg>
        <pc:picChg chg="add mod">
          <ac:chgData name="Christi Paralitici" userId="6dffb56aaa015641" providerId="OrgId" clId="{7812AC53-944C-4A45-86FD-962A6A11408B}" dt="2018-09-10T17:32:46.869" v="39" actId="208"/>
          <ac:picMkLst>
            <pc:docMk/>
            <pc:sldMk cId="3337047620" sldId="320"/>
            <ac:picMk id="6" creationId="{4E600BBA-518E-463D-AC69-AE96E7A47E8F}"/>
          </ac:picMkLst>
        </pc:picChg>
      </pc:sldChg>
      <pc:sldChg chg="modNotes">
        <pc:chgData name="Christi Paralitici" userId="6dffb56aaa015641" providerId="OrgId" clId="{7812AC53-944C-4A45-86FD-962A6A11408B}" dt="2018-09-11T11:47:19.210" v="40"/>
        <pc:sldMkLst>
          <pc:docMk/>
          <pc:sldMk cId="3079737392" sldId="321"/>
        </pc:sldMkLst>
      </pc:sldChg>
      <pc:sldChg chg="modSp modNotesTx">
        <pc:chgData name="Christi Paralitici" userId="6dffb56aaa015641" providerId="OrgId" clId="{7812AC53-944C-4A45-86FD-962A6A11408B}" dt="2018-09-11T23:14:22.322" v="414" actId="113"/>
        <pc:sldMkLst>
          <pc:docMk/>
          <pc:sldMk cId="640394657" sldId="323"/>
        </pc:sldMkLst>
        <pc:spChg chg="mod">
          <ac:chgData name="Christi Paralitici" userId="6dffb56aaa015641" providerId="OrgId" clId="{7812AC53-944C-4A45-86FD-962A6A11408B}" dt="2018-09-11T23:14:22.322" v="414" actId="113"/>
          <ac:spMkLst>
            <pc:docMk/>
            <pc:sldMk cId="640394657" sldId="323"/>
            <ac:spMk id="12" creationId="{00000000-0000-0000-0000-000000000000}"/>
          </ac:spMkLst>
        </pc:spChg>
      </pc:sldChg>
      <pc:sldChg chg="modSp modNotes">
        <pc:chgData name="Christi Paralitici" userId="6dffb56aaa015641" providerId="OrgId" clId="{7812AC53-944C-4A45-86FD-962A6A11408B}" dt="2018-09-11T11:47:19.210" v="40"/>
        <pc:sldMkLst>
          <pc:docMk/>
          <pc:sldMk cId="972373776" sldId="324"/>
        </pc:sldMkLst>
        <pc:spChg chg="mod">
          <ac:chgData name="Christi Paralitici" userId="6dffb56aaa015641" providerId="OrgId" clId="{7812AC53-944C-4A45-86FD-962A6A11408B}" dt="2018-09-10T17:28:54.729" v="25" actId="1035"/>
          <ac:spMkLst>
            <pc:docMk/>
            <pc:sldMk cId="972373776" sldId="324"/>
            <ac:spMk id="3" creationId="{00000000-0000-0000-0000-000000000000}"/>
          </ac:spMkLst>
        </pc:spChg>
      </pc:sldChg>
      <pc:sldChg chg="addSp delSp modSp add delAnim modNotesTx">
        <pc:chgData name="Christi Paralitici" userId="6dffb56aaa015641" providerId="OrgId" clId="{7812AC53-944C-4A45-86FD-962A6A11408B}" dt="2018-09-11T23:28:03.710" v="1463" actId="20577"/>
        <pc:sldMkLst>
          <pc:docMk/>
          <pc:sldMk cId="4245703035" sldId="325"/>
        </pc:sldMkLst>
        <pc:spChg chg="del">
          <ac:chgData name="Christi Paralitici" userId="6dffb56aaa015641" providerId="OrgId" clId="{7812AC53-944C-4A45-86FD-962A6A11408B}" dt="2018-09-11T23:19:39.246" v="584" actId="478"/>
          <ac:spMkLst>
            <pc:docMk/>
            <pc:sldMk cId="4245703035" sldId="325"/>
            <ac:spMk id="3" creationId="{00000000-0000-0000-0000-000000000000}"/>
          </ac:spMkLst>
        </pc:spChg>
        <pc:spChg chg="del">
          <ac:chgData name="Christi Paralitici" userId="6dffb56aaa015641" providerId="OrgId" clId="{7812AC53-944C-4A45-86FD-962A6A11408B}" dt="2018-09-11T23:19:43.057" v="587" actId="478"/>
          <ac:spMkLst>
            <pc:docMk/>
            <pc:sldMk cId="4245703035" sldId="325"/>
            <ac:spMk id="4" creationId="{00000000-0000-0000-0000-000000000000}"/>
          </ac:spMkLst>
        </pc:spChg>
        <pc:spChg chg="del">
          <ac:chgData name="Christi Paralitici" userId="6dffb56aaa015641" providerId="OrgId" clId="{7812AC53-944C-4A45-86FD-962A6A11408B}" dt="2018-09-11T23:18:42.780" v="436" actId="478"/>
          <ac:spMkLst>
            <pc:docMk/>
            <pc:sldMk cId="4245703035" sldId="325"/>
            <ac:spMk id="6" creationId="{00000000-0000-0000-0000-000000000000}"/>
          </ac:spMkLst>
        </pc:spChg>
        <pc:spChg chg="mod">
          <ac:chgData name="Christi Paralitici" userId="6dffb56aaa015641" providerId="OrgId" clId="{7812AC53-944C-4A45-86FD-962A6A11408B}" dt="2018-09-11T23:19:34.003" v="581" actId="20577"/>
          <ac:spMkLst>
            <pc:docMk/>
            <pc:sldMk cId="4245703035" sldId="325"/>
            <ac:spMk id="7" creationId="{00000000-0000-0000-0000-000000000000}"/>
          </ac:spMkLst>
        </pc:spChg>
        <pc:spChg chg="del">
          <ac:chgData name="Christi Paralitici" userId="6dffb56aaa015641" providerId="OrgId" clId="{7812AC53-944C-4A45-86FD-962A6A11408B}" dt="2018-09-11T23:19:40.300" v="585" actId="478"/>
          <ac:spMkLst>
            <pc:docMk/>
            <pc:sldMk cId="4245703035" sldId="325"/>
            <ac:spMk id="8" creationId="{00000000-0000-0000-0000-000000000000}"/>
          </ac:spMkLst>
        </pc:spChg>
        <pc:spChg chg="del mod">
          <ac:chgData name="Christi Paralitici" userId="6dffb56aaa015641" providerId="OrgId" clId="{7812AC53-944C-4A45-86FD-962A6A11408B}" dt="2018-09-11T23:19:37.797" v="583" actId="478"/>
          <ac:spMkLst>
            <pc:docMk/>
            <pc:sldMk cId="4245703035" sldId="325"/>
            <ac:spMk id="10" creationId="{00000000-0000-0000-0000-000000000000}"/>
          </ac:spMkLst>
        </pc:spChg>
        <pc:spChg chg="del">
          <ac:chgData name="Christi Paralitici" userId="6dffb56aaa015641" providerId="OrgId" clId="{7812AC53-944C-4A45-86FD-962A6A11408B}" dt="2018-09-11T23:19:41.645" v="586" actId="478"/>
          <ac:spMkLst>
            <pc:docMk/>
            <pc:sldMk cId="4245703035" sldId="325"/>
            <ac:spMk id="11" creationId="{00000000-0000-0000-0000-000000000000}"/>
          </ac:spMkLst>
        </pc:spChg>
        <pc:spChg chg="del">
          <ac:chgData name="Christi Paralitici" userId="6dffb56aaa015641" providerId="OrgId" clId="{7812AC53-944C-4A45-86FD-962A6A11408B}" dt="2018-09-11T23:18:44.334" v="437" actId="478"/>
          <ac:spMkLst>
            <pc:docMk/>
            <pc:sldMk cId="4245703035" sldId="325"/>
            <ac:spMk id="12" creationId="{00000000-0000-0000-0000-000000000000}"/>
          </ac:spMkLst>
        </pc:spChg>
        <pc:spChg chg="mod">
          <ac:chgData name="Christi Paralitici" userId="6dffb56aaa015641" providerId="OrgId" clId="{7812AC53-944C-4A45-86FD-962A6A11408B}" dt="2018-09-11T23:15:35.337" v="435" actId="20577"/>
          <ac:spMkLst>
            <pc:docMk/>
            <pc:sldMk cId="4245703035" sldId="325"/>
            <ac:spMk id="14" creationId="{11F40DA0-0E40-42FD-9CC3-49C0E7016CE9}"/>
          </ac:spMkLst>
        </pc:spChg>
        <pc:graphicFrameChg chg="add del mod modGraphic">
          <ac:chgData name="Christi Paralitici" userId="6dffb56aaa015641" providerId="OrgId" clId="{7812AC53-944C-4A45-86FD-962A6A11408B}" dt="2018-09-11T23:27:19.677" v="1276" actId="1076"/>
          <ac:graphicFrameMkLst>
            <pc:docMk/>
            <pc:sldMk cId="4245703035" sldId="325"/>
            <ac:graphicFrameMk id="13" creationId="{42148EE6-CECA-43B4-B1C4-7090C1CF78E1}"/>
          </ac:graphicFrameMkLst>
        </pc:graphicFrameChg>
      </pc:sldChg>
      <pc:sldChg chg="addSp delSp modSp add mod setBg delDesignElem">
        <pc:chgData name="Christi Paralitici" userId="6dffb56aaa015641" providerId="OrgId" clId="{7812AC53-944C-4A45-86FD-962A6A11408B}" dt="2018-09-11T23:34:38.669" v="1520" actId="1076"/>
        <pc:sldMkLst>
          <pc:docMk/>
          <pc:sldMk cId="1862564931" sldId="326"/>
        </pc:sldMkLst>
        <pc:spChg chg="mod">
          <ac:chgData name="Christi Paralitici" userId="6dffb56aaa015641" providerId="OrgId" clId="{7812AC53-944C-4A45-86FD-962A6A11408B}" dt="2018-09-11T23:34:27.413" v="1515" actId="1076"/>
          <ac:spMkLst>
            <pc:docMk/>
            <pc:sldMk cId="1862564931" sldId="326"/>
            <ac:spMk id="8" creationId="{8B1DEFA5-152B-49DF-B29A-C5764967104A}"/>
          </ac:spMkLst>
        </pc:spChg>
        <pc:spChg chg="del">
          <ac:chgData name="Christi Paralitici" userId="6dffb56aaa015641" providerId="OrgId" clId="{7812AC53-944C-4A45-86FD-962A6A11408B}" dt="2018-09-11T23:33:47.160" v="1465"/>
          <ac:spMkLst>
            <pc:docMk/>
            <pc:sldMk cId="1862564931" sldId="326"/>
            <ac:spMk id="13" creationId="{F6C9D135-2BF4-4694-8732-88EEE18AA8A2}"/>
          </ac:spMkLst>
        </pc:spChg>
        <pc:spChg chg="del">
          <ac:chgData name="Christi Paralitici" userId="6dffb56aaa015641" providerId="OrgId" clId="{7812AC53-944C-4A45-86FD-962A6A11408B}" dt="2018-09-11T23:33:47.160" v="1465"/>
          <ac:spMkLst>
            <pc:docMk/>
            <pc:sldMk cId="1862564931" sldId="326"/>
            <ac:spMk id="15" creationId="{F778FCE6-4D20-4A9A-90B4-C948024EBEC8}"/>
          </ac:spMkLst>
        </pc:spChg>
        <pc:spChg chg="add">
          <ac:chgData name="Christi Paralitici" userId="6dffb56aaa015641" providerId="OrgId" clId="{7812AC53-944C-4A45-86FD-962A6A11408B}" dt="2018-09-11T23:33:55.351" v="1468" actId="26606"/>
          <ac:spMkLst>
            <pc:docMk/>
            <pc:sldMk cId="1862564931" sldId="326"/>
            <ac:spMk id="16" creationId="{AAAE3770-609E-4289-8B0A-45119D4347D4}"/>
          </ac:spMkLst>
        </pc:spChg>
        <pc:spChg chg="add">
          <ac:chgData name="Christi Paralitici" userId="6dffb56aaa015641" providerId="OrgId" clId="{7812AC53-944C-4A45-86FD-962A6A11408B}" dt="2018-09-11T23:33:55.351" v="1468" actId="26606"/>
          <ac:spMkLst>
            <pc:docMk/>
            <pc:sldMk cId="1862564931" sldId="326"/>
            <ac:spMk id="18" creationId="{AA8B6BCE-776F-41C6-B8BE-87214BA6A95D}"/>
          </ac:spMkLst>
        </pc:spChg>
        <pc:spChg chg="del">
          <ac:chgData name="Christi Paralitici" userId="6dffb56aaa015641" providerId="OrgId" clId="{7812AC53-944C-4A45-86FD-962A6A11408B}" dt="2018-09-11T23:33:47.160" v="1465"/>
          <ac:spMkLst>
            <pc:docMk/>
            <pc:sldMk cId="1862564931" sldId="326"/>
            <ac:spMk id="19" creationId="{A9C77DBE-43B2-4580-9C81-52DE557B7541}"/>
          </ac:spMkLst>
        </pc:spChg>
        <pc:spChg chg="del">
          <ac:chgData name="Christi Paralitici" userId="6dffb56aaa015641" providerId="OrgId" clId="{7812AC53-944C-4A45-86FD-962A6A11408B}" dt="2018-09-11T23:33:47.160" v="1465"/>
          <ac:spMkLst>
            <pc:docMk/>
            <pc:sldMk cId="1862564931" sldId="326"/>
            <ac:spMk id="21" creationId="{AE2EEEB7-07F4-4B3C-A872-E13A22D84471}"/>
          </ac:spMkLst>
        </pc:spChg>
        <pc:spChg chg="add">
          <ac:chgData name="Christi Paralitici" userId="6dffb56aaa015641" providerId="OrgId" clId="{7812AC53-944C-4A45-86FD-962A6A11408B}" dt="2018-09-11T23:33:55.351" v="1468" actId="26606"/>
          <ac:spMkLst>
            <pc:docMk/>
            <pc:sldMk cId="1862564931" sldId="326"/>
            <ac:spMk id="22" creationId="{9DD02ABF-3739-49B4-9199-71156F071FFF}"/>
          </ac:spMkLst>
        </pc:spChg>
        <pc:spChg chg="del">
          <ac:chgData name="Christi Paralitici" userId="6dffb56aaa015641" providerId="OrgId" clId="{7812AC53-944C-4A45-86FD-962A6A11408B}" dt="2018-09-11T23:33:47.160" v="1465"/>
          <ac:spMkLst>
            <pc:docMk/>
            <pc:sldMk cId="1862564931" sldId="326"/>
            <ac:spMk id="23" creationId="{BD33F139-16D4-4A34-9C64-4B22E8E82E85}"/>
          </ac:spMkLst>
        </pc:spChg>
        <pc:spChg chg="add">
          <ac:chgData name="Christi Paralitici" userId="6dffb56aaa015641" providerId="OrgId" clId="{7812AC53-944C-4A45-86FD-962A6A11408B}" dt="2018-09-11T23:33:55.351" v="1468" actId="26606"/>
          <ac:spMkLst>
            <pc:docMk/>
            <pc:sldMk cId="1862564931" sldId="326"/>
            <ac:spMk id="24" creationId="{B355F45C-2908-4C42-ADE9-2C3B76CD8145}"/>
          </ac:spMkLst>
        </pc:spChg>
        <pc:spChg chg="add">
          <ac:chgData name="Christi Paralitici" userId="6dffb56aaa015641" providerId="OrgId" clId="{7812AC53-944C-4A45-86FD-962A6A11408B}" dt="2018-09-11T23:33:55.351" v="1468" actId="26606"/>
          <ac:spMkLst>
            <pc:docMk/>
            <pc:sldMk cId="1862564931" sldId="326"/>
            <ac:spMk id="26" creationId="{F53D43E0-748C-4370-9759-688B154A4BBF}"/>
          </ac:spMkLst>
        </pc:spChg>
        <pc:picChg chg="del">
          <ac:chgData name="Christi Paralitici" userId="6dffb56aaa015641" providerId="OrgId" clId="{7812AC53-944C-4A45-86FD-962A6A11408B}" dt="2018-09-11T23:33:51.002" v="1466"/>
          <ac:picMkLst>
            <pc:docMk/>
            <pc:sldMk cId="1862564931" sldId="326"/>
            <ac:picMk id="4" creationId="{5F2D13DA-854B-4B17-9AC4-3D4D212283C7}"/>
          </ac:picMkLst>
        </pc:picChg>
        <pc:picChg chg="add del mod ord">
          <ac:chgData name="Christi Paralitici" userId="6dffb56aaa015641" providerId="OrgId" clId="{7812AC53-944C-4A45-86FD-962A6A11408B}" dt="2018-09-11T23:34:28.644" v="1516" actId="478"/>
          <ac:picMkLst>
            <pc:docMk/>
            <pc:sldMk cId="1862564931" sldId="326"/>
            <ac:picMk id="11" creationId="{A168D582-3339-4549-A8BC-A6F1C9232823}"/>
          </ac:picMkLst>
        </pc:picChg>
        <pc:picChg chg="add mod">
          <ac:chgData name="Christi Paralitici" userId="6dffb56aaa015641" providerId="OrgId" clId="{7812AC53-944C-4A45-86FD-962A6A11408B}" dt="2018-09-11T23:34:38.669" v="1520" actId="1076"/>
          <ac:picMkLst>
            <pc:docMk/>
            <pc:sldMk cId="1862564931" sldId="326"/>
            <ac:picMk id="25" creationId="{15A18D4E-E385-44E2-BD5E-7C8BA381170F}"/>
          </ac:picMkLst>
        </pc:picChg>
        <pc:cxnChg chg="del">
          <ac:chgData name="Christi Paralitici" userId="6dffb56aaa015641" providerId="OrgId" clId="{7812AC53-944C-4A45-86FD-962A6A11408B}" dt="2018-09-11T23:33:47.160" v="1465"/>
          <ac:cxnSpMkLst>
            <pc:docMk/>
            <pc:sldMk cId="1862564931" sldId="326"/>
            <ac:cxnSpMk id="17" creationId="{FBCBF307-3BC6-4D33-BC45-E7DADD14F2AB}"/>
          </ac:cxnSpMkLst>
        </pc:cxnChg>
        <pc:cxnChg chg="add">
          <ac:chgData name="Christi Paralitici" userId="6dffb56aaa015641" providerId="OrgId" clId="{7812AC53-944C-4A45-86FD-962A6A11408B}" dt="2018-09-11T23:33:55.351" v="1468" actId="26606"/>
          <ac:cxnSpMkLst>
            <pc:docMk/>
            <pc:sldMk cId="1862564931" sldId="326"/>
            <ac:cxnSpMk id="20" creationId="{8BA5AC9C-E659-489D-8683-D019CE12A75C}"/>
          </ac:cxnSpMkLst>
        </pc:cxnChg>
      </pc:sldChg>
    </pc:docChg>
  </pc:docChgLst>
  <pc:docChgLst>
    <pc:chgData name="Christi Paralitici" userId="7318e6eafc802db6" providerId="OrgId" clId="{10220B59-CBE9-4BFE-8FC8-89E112CB8DCF}"/>
    <pc:docChg chg="undo redo custSel modSld">
      <pc:chgData name="Christi Paralitici" userId="7318e6eafc802db6" providerId="OrgId" clId="{10220B59-CBE9-4BFE-8FC8-89E112CB8DCF}" dt="2019-09-10T19:12:44.595" v="611" actId="207"/>
      <pc:docMkLst>
        <pc:docMk/>
      </pc:docMkLst>
      <pc:sldChg chg="addSp delSp modSp">
        <pc:chgData name="Christi Paralitici" userId="7318e6eafc802db6" providerId="OrgId" clId="{10220B59-CBE9-4BFE-8FC8-89E112CB8DCF}" dt="2019-09-10T12:41:22.930" v="89" actId="1076"/>
        <pc:sldMkLst>
          <pc:docMk/>
          <pc:sldMk cId="1633411124" sldId="260"/>
        </pc:sldMkLst>
        <pc:picChg chg="del">
          <ac:chgData name="Christi Paralitici" userId="7318e6eafc802db6" providerId="OrgId" clId="{10220B59-CBE9-4BFE-8FC8-89E112CB8DCF}" dt="2019-09-10T12:40:57.009" v="80" actId="478"/>
          <ac:picMkLst>
            <pc:docMk/>
            <pc:sldMk cId="1633411124" sldId="260"/>
            <ac:picMk id="3" creationId="{63FCEBA1-3467-44B6-8492-97742770E3D1}"/>
          </ac:picMkLst>
        </pc:picChg>
        <pc:picChg chg="add mod modCrop">
          <ac:chgData name="Christi Paralitici" userId="7318e6eafc802db6" providerId="OrgId" clId="{10220B59-CBE9-4BFE-8FC8-89E112CB8DCF}" dt="2019-09-10T12:41:22.930" v="89" actId="1076"/>
          <ac:picMkLst>
            <pc:docMk/>
            <pc:sldMk cId="1633411124" sldId="260"/>
            <ac:picMk id="4" creationId="{CB547DEC-6BE5-4982-957E-98EBF3E6ACA8}"/>
          </ac:picMkLst>
        </pc:picChg>
      </pc:sldChg>
      <pc:sldChg chg="modSp">
        <pc:chgData name="Christi Paralitici" userId="7318e6eafc802db6" providerId="OrgId" clId="{10220B59-CBE9-4BFE-8FC8-89E112CB8DCF}" dt="2019-09-10T12:50:12.272" v="272"/>
        <pc:sldMkLst>
          <pc:docMk/>
          <pc:sldMk cId="659672342" sldId="261"/>
        </pc:sldMkLst>
        <pc:graphicFrameChg chg="mod">
          <ac:chgData name="Christi Paralitici" userId="7318e6eafc802db6" providerId="OrgId" clId="{10220B59-CBE9-4BFE-8FC8-89E112CB8DCF}" dt="2019-09-10T12:50:12.272" v="272"/>
          <ac:graphicFrameMkLst>
            <pc:docMk/>
            <pc:sldMk cId="659672342" sldId="261"/>
            <ac:graphicFrameMk id="8" creationId="{00000000-0000-0000-0000-000000000000}"/>
          </ac:graphicFrameMkLst>
        </pc:graphicFrameChg>
        <pc:graphicFrameChg chg="mod">
          <ac:chgData name="Christi Paralitici" userId="7318e6eafc802db6" providerId="OrgId" clId="{10220B59-CBE9-4BFE-8FC8-89E112CB8DCF}" dt="2019-09-10T12:39:09.343" v="79" actId="1035"/>
          <ac:graphicFrameMkLst>
            <pc:docMk/>
            <pc:sldMk cId="659672342" sldId="261"/>
            <ac:graphicFrameMk id="10" creationId="{00000000-0000-0000-0000-000000000000}"/>
          </ac:graphicFrameMkLst>
        </pc:graphicFrameChg>
      </pc:sldChg>
      <pc:sldChg chg="modNotesTx">
        <pc:chgData name="Christi Paralitici" userId="7318e6eafc802db6" providerId="OrgId" clId="{10220B59-CBE9-4BFE-8FC8-89E112CB8DCF}" dt="2019-09-10T18:21:18.161" v="374" actId="20577"/>
        <pc:sldMkLst>
          <pc:docMk/>
          <pc:sldMk cId="348486815" sldId="266"/>
        </pc:sldMkLst>
      </pc:sldChg>
      <pc:sldChg chg="modSp modNotesTx">
        <pc:chgData name="Christi Paralitici" userId="7318e6eafc802db6" providerId="OrgId" clId="{10220B59-CBE9-4BFE-8FC8-89E112CB8DCF}" dt="2019-09-10T18:19:00.672" v="359" actId="20577"/>
        <pc:sldMkLst>
          <pc:docMk/>
          <pc:sldMk cId="615048237" sldId="273"/>
        </pc:sldMkLst>
        <pc:graphicFrameChg chg="mod">
          <ac:chgData name="Christi Paralitici" userId="7318e6eafc802db6" providerId="OrgId" clId="{10220B59-CBE9-4BFE-8FC8-89E112CB8DCF}" dt="2019-09-10T18:19:00.672" v="359" actId="20577"/>
          <ac:graphicFrameMkLst>
            <pc:docMk/>
            <pc:sldMk cId="615048237" sldId="273"/>
            <ac:graphicFrameMk id="6" creationId="{00000000-0000-0000-0000-000000000000}"/>
          </ac:graphicFrameMkLst>
        </pc:graphicFrameChg>
      </pc:sldChg>
      <pc:sldChg chg="modNotesTx">
        <pc:chgData name="Christi Paralitici" userId="7318e6eafc802db6" providerId="OrgId" clId="{10220B59-CBE9-4BFE-8FC8-89E112CB8DCF}" dt="2019-09-10T12:46:40.120" v="269" actId="6549"/>
        <pc:sldMkLst>
          <pc:docMk/>
          <pc:sldMk cId="1307819219" sldId="278"/>
        </pc:sldMkLst>
      </pc:sldChg>
      <pc:sldChg chg="modSp modNotesTx">
        <pc:chgData name="Christi Paralitici" userId="7318e6eafc802db6" providerId="OrgId" clId="{10220B59-CBE9-4BFE-8FC8-89E112CB8DCF}" dt="2019-09-10T18:20:27.662" v="371" actId="20577"/>
        <pc:sldMkLst>
          <pc:docMk/>
          <pc:sldMk cId="860558331" sldId="289"/>
        </pc:sldMkLst>
        <pc:spChg chg="mod">
          <ac:chgData name="Christi Paralitici" userId="7318e6eafc802db6" providerId="OrgId" clId="{10220B59-CBE9-4BFE-8FC8-89E112CB8DCF}" dt="2019-09-10T18:20:21.518" v="367" actId="20577"/>
          <ac:spMkLst>
            <pc:docMk/>
            <pc:sldMk cId="860558331" sldId="289"/>
            <ac:spMk id="3" creationId="{00000000-0000-0000-0000-000000000000}"/>
          </ac:spMkLst>
        </pc:spChg>
      </pc:sldChg>
      <pc:sldChg chg="modNotesTx">
        <pc:chgData name="Christi Paralitici" userId="7318e6eafc802db6" providerId="OrgId" clId="{10220B59-CBE9-4BFE-8FC8-89E112CB8DCF}" dt="2019-09-10T12:45:44.170" v="183" actId="20577"/>
        <pc:sldMkLst>
          <pc:docMk/>
          <pc:sldMk cId="1007857528" sldId="301"/>
        </pc:sldMkLst>
      </pc:sldChg>
      <pc:sldChg chg="modSp">
        <pc:chgData name="Christi Paralitici" userId="7318e6eafc802db6" providerId="OrgId" clId="{10220B59-CBE9-4BFE-8FC8-89E112CB8DCF}" dt="2019-09-10T19:12:44.595" v="611" actId="207"/>
        <pc:sldMkLst>
          <pc:docMk/>
          <pc:sldMk cId="3371579948" sldId="306"/>
        </pc:sldMkLst>
        <pc:spChg chg="mod">
          <ac:chgData name="Christi Paralitici" userId="7318e6eafc802db6" providerId="OrgId" clId="{10220B59-CBE9-4BFE-8FC8-89E112CB8DCF}" dt="2019-09-10T19:12:44.595" v="611" actId="207"/>
          <ac:spMkLst>
            <pc:docMk/>
            <pc:sldMk cId="3371579948" sldId="306"/>
            <ac:spMk id="16" creationId="{00000000-0000-0000-0000-000000000000}"/>
          </ac:spMkLst>
        </pc:spChg>
      </pc:sldChg>
      <pc:sldChg chg="modSp">
        <pc:chgData name="Christi Paralitici" userId="7318e6eafc802db6" providerId="OrgId" clId="{10220B59-CBE9-4BFE-8FC8-89E112CB8DCF}" dt="2019-09-10T12:41:34.329" v="93" actId="20577"/>
        <pc:sldMkLst>
          <pc:docMk/>
          <pc:sldMk cId="2285418788" sldId="319"/>
        </pc:sldMkLst>
        <pc:spChg chg="mod">
          <ac:chgData name="Christi Paralitici" userId="7318e6eafc802db6" providerId="OrgId" clId="{10220B59-CBE9-4BFE-8FC8-89E112CB8DCF}" dt="2019-09-10T12:41:34.329" v="93" actId="20577"/>
          <ac:spMkLst>
            <pc:docMk/>
            <pc:sldMk cId="2285418788" sldId="319"/>
            <ac:spMk id="14" creationId="{11F40DA0-0E40-42FD-9CC3-49C0E7016CE9}"/>
          </ac:spMkLst>
        </pc:spChg>
      </pc:sldChg>
      <pc:sldChg chg="modSp">
        <pc:chgData name="Christi Paralitici" userId="7318e6eafc802db6" providerId="OrgId" clId="{10220B59-CBE9-4BFE-8FC8-89E112CB8DCF}" dt="2019-09-10T18:22:24.479" v="390" actId="20577"/>
        <pc:sldMkLst>
          <pc:docMk/>
          <pc:sldMk cId="972373776" sldId="324"/>
        </pc:sldMkLst>
        <pc:spChg chg="mod">
          <ac:chgData name="Christi Paralitici" userId="7318e6eafc802db6" providerId="OrgId" clId="{10220B59-CBE9-4BFE-8FC8-89E112CB8DCF}" dt="2019-09-10T18:22:24.479" v="390" actId="20577"/>
          <ac:spMkLst>
            <pc:docMk/>
            <pc:sldMk cId="972373776" sldId="324"/>
            <ac:spMk id="3" creationId="{00000000-0000-0000-0000-000000000000}"/>
          </ac:spMkLst>
        </pc:spChg>
      </pc:sldChg>
      <pc:sldChg chg="modSp">
        <pc:chgData name="Christi Paralitici" userId="7318e6eafc802db6" providerId="OrgId" clId="{10220B59-CBE9-4BFE-8FC8-89E112CB8DCF}" dt="2019-09-10T18:15:49.574" v="290" actId="20577"/>
        <pc:sldMkLst>
          <pc:docMk/>
          <pc:sldMk cId="4245703035" sldId="325"/>
        </pc:sldMkLst>
        <pc:spChg chg="mod">
          <ac:chgData name="Christi Paralitici" userId="7318e6eafc802db6" providerId="OrgId" clId="{10220B59-CBE9-4BFE-8FC8-89E112CB8DCF}" dt="2019-09-10T12:43:11.731" v="123" actId="1036"/>
          <ac:spMkLst>
            <pc:docMk/>
            <pc:sldMk cId="4245703035" sldId="325"/>
            <ac:spMk id="7" creationId="{00000000-0000-0000-0000-000000000000}"/>
          </ac:spMkLst>
        </pc:spChg>
        <pc:graphicFrameChg chg="mod modGraphic">
          <ac:chgData name="Christi Paralitici" userId="7318e6eafc802db6" providerId="OrgId" clId="{10220B59-CBE9-4BFE-8FC8-89E112CB8DCF}" dt="2019-09-10T18:15:49.574" v="290" actId="20577"/>
          <ac:graphicFrameMkLst>
            <pc:docMk/>
            <pc:sldMk cId="4245703035" sldId="325"/>
            <ac:graphicFrameMk id="13" creationId="{42148EE6-CECA-43B4-B1C4-7090C1CF78E1}"/>
          </ac:graphicFrameMkLst>
        </pc:graphicFrame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www.hcbebenefits.com/" TargetMode="External"/></Relationships>
</file>

<file path=ppt/diagrams/_rels/data2.xml.rels><?xml version="1.0" encoding="UTF-8" standalone="yes"?>
<Relationships xmlns="http://schemas.openxmlformats.org/package/2006/relationships"><Relationship Id="rId1" Type="http://schemas.openxmlformats.org/officeDocument/2006/relationships/image" Target="../media/image4.jpg"/></Relationships>
</file>

<file path=ppt/diagrams/_rels/data3.xml.rels><?xml version="1.0" encoding="UTF-8" standalone="yes"?>
<Relationships xmlns="http://schemas.openxmlformats.org/package/2006/relationships"><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1" Type="http://schemas.openxmlformats.org/officeDocument/2006/relationships/hyperlink" Target="http://www.hcbebenefits.com/" TargetMode="External"/></Relationships>
</file>

<file path=ppt/diagrams/_rels/drawing2.xml.rels><?xml version="1.0" encoding="UTF-8" standalone="yes"?>
<Relationships xmlns="http://schemas.openxmlformats.org/package/2006/relationships"><Relationship Id="rId1" Type="http://schemas.openxmlformats.org/officeDocument/2006/relationships/image" Target="../media/image4.jpg"/></Relationships>
</file>

<file path=ppt/diagrams/_rels/drawing3.xml.rels><?xml version="1.0" encoding="UTF-8" standalone="yes"?>
<Relationships xmlns="http://schemas.openxmlformats.org/package/2006/relationships"><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7415D-5290-4D00-AD2D-F99C87351FA9}"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US"/>
        </a:p>
      </dgm:t>
    </dgm:pt>
    <dgm:pt modelId="{5D8D7B3D-25F2-40A5-8827-61D04EAFF3B9}">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4">
            <a:lumMod val="75000"/>
          </a:schemeClr>
        </a:solidFill>
        <a:ln>
          <a:solidFill>
            <a:schemeClr val="accent6">
              <a:lumMod val="75000"/>
            </a:schemeClr>
          </a:solidFill>
        </a:ln>
      </dgm:spPr>
      <dgm:t>
        <a:bodyPr/>
        <a:lstStyle/>
        <a:p>
          <a:pPr rtl="0"/>
          <a:endParaRPr lang="en-US" sz="2000" dirty="0">
            <a:solidFill>
              <a:schemeClr val="bg1"/>
            </a:solidFill>
            <a:latin typeface="Calibri" pitchFamily="34" charset="0"/>
          </a:endParaRPr>
        </a:p>
        <a:p>
          <a:pPr rtl="0"/>
          <a:r>
            <a:rPr lang="en-US" sz="2000" dirty="0">
              <a:solidFill>
                <a:schemeClr val="bg1"/>
              </a:solidFill>
              <a:latin typeface="Calibri" pitchFamily="34" charset="0"/>
            </a:rPr>
            <a:t>October 19, 2020 </a:t>
          </a:r>
        </a:p>
        <a:p>
          <a:pPr rtl="0"/>
          <a:r>
            <a:rPr lang="en-US" sz="2000" dirty="0">
              <a:solidFill>
                <a:schemeClr val="bg1"/>
              </a:solidFill>
              <a:latin typeface="Calibri" pitchFamily="34" charset="0"/>
            </a:rPr>
            <a:t>through</a:t>
          </a:r>
        </a:p>
        <a:p>
          <a:pPr rtl="0"/>
          <a:r>
            <a:rPr lang="en-US" sz="2000" dirty="0">
              <a:solidFill>
                <a:schemeClr val="bg1"/>
              </a:solidFill>
              <a:latin typeface="Calibri" pitchFamily="34" charset="0"/>
            </a:rPr>
            <a:t>November 6, 2020</a:t>
          </a:r>
          <a:endParaRPr lang="en-US" sz="2000" dirty="0">
            <a:solidFill>
              <a:schemeClr val="bg1"/>
            </a:solidFill>
            <a:effectLst>
              <a:glow rad="228600">
                <a:srgbClr val="FF0000">
                  <a:alpha val="40000"/>
                </a:srgbClr>
              </a:glow>
            </a:effectLst>
            <a:latin typeface="Calibri" pitchFamily="34" charset="0"/>
          </a:endParaRPr>
        </a:p>
      </dgm:t>
    </dgm:pt>
    <dgm:pt modelId="{845CAD16-ED0D-461E-BA19-8D3AEC7B6DBD}" type="parTrans" cxnId="{43B3DE98-B78B-4A4B-93F9-39B477AF5D62}">
      <dgm:prSet/>
      <dgm:spPr/>
      <dgm:t>
        <a:bodyPr/>
        <a:lstStyle/>
        <a:p>
          <a:endParaRPr lang="en-US">
            <a:latin typeface="Calibri" pitchFamily="34" charset="0"/>
          </a:endParaRPr>
        </a:p>
      </dgm:t>
    </dgm:pt>
    <dgm:pt modelId="{1F1F3627-50EC-4BD2-B559-8A3CD0AC96AA}" type="sibTrans" cxnId="{43B3DE98-B78B-4A4B-93F9-39B477AF5D62}">
      <dgm:prSet/>
      <dgm:spPr/>
      <dgm:t>
        <a:bodyPr/>
        <a:lstStyle/>
        <a:p>
          <a:endParaRPr lang="en-US">
            <a:latin typeface="Calibri" pitchFamily="34" charset="0"/>
          </a:endParaRPr>
        </a:p>
      </dgm:t>
    </dgm:pt>
    <dgm:pt modelId="{4F206652-9C9A-4DF9-BA91-FF6BEEB128F6}">
      <dgm:prSet custT="1">
        <dgm:style>
          <a:lnRef idx="1">
            <a:schemeClr val="accent2"/>
          </a:lnRef>
          <a:fillRef idx="2">
            <a:schemeClr val="accent2"/>
          </a:fillRef>
          <a:effectRef idx="1">
            <a:schemeClr val="accent2"/>
          </a:effectRef>
          <a:fontRef idx="minor">
            <a:schemeClr val="dk1"/>
          </a:fontRef>
        </dgm:style>
      </dgm:prSet>
      <dgm:spPr>
        <a:solidFill>
          <a:srgbClr val="DAA600"/>
        </a:solidFill>
        <a:ln>
          <a:solidFill>
            <a:srgbClr val="FFCC00"/>
          </a:solidFill>
        </a:ln>
      </dgm:spPr>
      <dgm:t>
        <a:bodyPr/>
        <a:lstStyle/>
        <a:p>
          <a:pPr rtl="0"/>
          <a:r>
            <a:rPr lang="en-US" sz="2000" b="1" dirty="0">
              <a:solidFill>
                <a:schemeClr val="bg1"/>
              </a:solidFill>
              <a:latin typeface="Calibri" pitchFamily="34" charset="0"/>
            </a:rPr>
            <a:t>Complete your enrollment online by November 6 at 11:59 p.m. </a:t>
          </a:r>
        </a:p>
      </dgm:t>
    </dgm:pt>
    <dgm:pt modelId="{9C5C7546-055C-4A2D-93D7-6FFA1516E2D2}" type="parTrans" cxnId="{EEE77168-0953-48B0-8EEE-57622FF6A490}">
      <dgm:prSet/>
      <dgm:spPr/>
      <dgm:t>
        <a:bodyPr/>
        <a:lstStyle/>
        <a:p>
          <a:endParaRPr lang="en-US">
            <a:latin typeface="Calibri" pitchFamily="34" charset="0"/>
          </a:endParaRPr>
        </a:p>
      </dgm:t>
    </dgm:pt>
    <dgm:pt modelId="{25708252-94B2-4B87-B49B-2F76C42285A4}" type="sibTrans" cxnId="{EEE77168-0953-48B0-8EEE-57622FF6A490}">
      <dgm:prSet/>
      <dgm:spPr/>
      <dgm:t>
        <a:bodyPr/>
        <a:lstStyle/>
        <a:p>
          <a:endParaRPr lang="en-US">
            <a:latin typeface="Calibri" pitchFamily="34" charset="0"/>
          </a:endParaRPr>
        </a:p>
      </dgm:t>
    </dgm:pt>
    <dgm:pt modelId="{ECFE0D91-5EF0-46B8-92B0-C82B3D1F1330}">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4">
            <a:lumMod val="75000"/>
          </a:schemeClr>
        </a:solidFill>
        <a:ln>
          <a:solidFill>
            <a:schemeClr val="accent6">
              <a:lumMod val="75000"/>
            </a:schemeClr>
          </a:solidFill>
        </a:ln>
      </dgm:spPr>
      <dgm:t>
        <a:bodyPr/>
        <a:lstStyle/>
        <a:p>
          <a:pPr rtl="0"/>
          <a:r>
            <a:rPr lang="en-US" sz="3400" dirty="0">
              <a:solidFill>
                <a:schemeClr val="bg1"/>
              </a:solidFill>
              <a:latin typeface="Calibri" pitchFamily="34" charset="0"/>
            </a:rPr>
            <a:t>Benefits Resources</a:t>
          </a:r>
        </a:p>
      </dgm:t>
    </dgm:pt>
    <dgm:pt modelId="{04CB9A20-5F29-44AB-971E-3E906716C9C5}" type="parTrans" cxnId="{7E85A266-A6B3-46CB-A982-5163B46D2CC2}">
      <dgm:prSet/>
      <dgm:spPr/>
      <dgm:t>
        <a:bodyPr/>
        <a:lstStyle/>
        <a:p>
          <a:endParaRPr lang="en-US">
            <a:latin typeface="Calibri" pitchFamily="34" charset="0"/>
          </a:endParaRPr>
        </a:p>
      </dgm:t>
    </dgm:pt>
    <dgm:pt modelId="{C1720456-AD3C-4CA7-BFEE-9EAE008A9A76}" type="sibTrans" cxnId="{7E85A266-A6B3-46CB-A982-5163B46D2CC2}">
      <dgm:prSet/>
      <dgm:spPr/>
      <dgm:t>
        <a:bodyPr/>
        <a:lstStyle/>
        <a:p>
          <a:endParaRPr lang="en-US">
            <a:latin typeface="Calibri" pitchFamily="34" charset="0"/>
          </a:endParaRPr>
        </a:p>
      </dgm:t>
    </dgm:pt>
    <dgm:pt modelId="{B0A84DD3-F66B-40D4-9959-B88C1D7A802A}">
      <dgm:prSet custT="1">
        <dgm:style>
          <a:lnRef idx="1">
            <a:schemeClr val="accent2"/>
          </a:lnRef>
          <a:fillRef idx="2">
            <a:schemeClr val="accent2"/>
          </a:fillRef>
          <a:effectRef idx="1">
            <a:schemeClr val="accent2"/>
          </a:effectRef>
          <a:fontRef idx="minor">
            <a:schemeClr val="dk1"/>
          </a:fontRef>
        </dgm:style>
      </dgm:prSet>
      <dgm:spPr>
        <a:solidFill>
          <a:srgbClr val="DAA600"/>
        </a:solidFill>
        <a:ln>
          <a:solidFill>
            <a:srgbClr val="FFCC00"/>
          </a:solidFill>
        </a:ln>
      </dgm:spPr>
      <dgm:t>
        <a:bodyPr/>
        <a:lstStyle/>
        <a:p>
          <a:pPr rtl="0"/>
          <a:r>
            <a:rPr lang="en-US" sz="2000" b="1" dirty="0">
              <a:solidFill>
                <a:schemeClr val="bg1"/>
              </a:solidFill>
              <a:latin typeface="Calibri" pitchFamily="34" charset="0"/>
            </a:rPr>
            <a:t>SHBP Decision Guide / Open Enrollment Guide</a:t>
          </a:r>
        </a:p>
      </dgm:t>
    </dgm:pt>
    <dgm:pt modelId="{9ECEAC57-9601-4BF6-A43F-4104D54EC6CF}" type="parTrans" cxnId="{F4A10C38-617D-4107-94A1-462CB580C854}">
      <dgm:prSet/>
      <dgm:spPr/>
      <dgm:t>
        <a:bodyPr/>
        <a:lstStyle/>
        <a:p>
          <a:endParaRPr lang="en-US">
            <a:latin typeface="Calibri" pitchFamily="34" charset="0"/>
          </a:endParaRPr>
        </a:p>
      </dgm:t>
    </dgm:pt>
    <dgm:pt modelId="{BDDD8A8D-59B8-4230-8C02-013EBB82889F}" type="sibTrans" cxnId="{F4A10C38-617D-4107-94A1-462CB580C854}">
      <dgm:prSet/>
      <dgm:spPr/>
      <dgm:t>
        <a:bodyPr/>
        <a:lstStyle/>
        <a:p>
          <a:endParaRPr lang="en-US">
            <a:latin typeface="Calibri" pitchFamily="34" charset="0"/>
          </a:endParaRPr>
        </a:p>
      </dgm:t>
    </dgm:pt>
    <dgm:pt modelId="{D690968D-65E1-45B7-907B-B3D187B2006C}">
      <dgm:prSet custT="1">
        <dgm:style>
          <a:lnRef idx="1">
            <a:schemeClr val="accent2"/>
          </a:lnRef>
          <a:fillRef idx="2">
            <a:schemeClr val="accent2"/>
          </a:fillRef>
          <a:effectRef idx="1">
            <a:schemeClr val="accent2"/>
          </a:effectRef>
          <a:fontRef idx="minor">
            <a:schemeClr val="dk1"/>
          </a:fontRef>
        </dgm:style>
      </dgm:prSet>
      <dgm:spPr>
        <a:solidFill>
          <a:srgbClr val="DAA600"/>
        </a:solidFill>
        <a:ln>
          <a:solidFill>
            <a:srgbClr val="FFCC00"/>
          </a:solidFill>
        </a:ln>
      </dgm:spPr>
      <dgm:t>
        <a:bodyPr/>
        <a:lstStyle/>
        <a:p>
          <a:pPr rtl="0"/>
          <a:r>
            <a:rPr lang="en-US" sz="2000" b="1" dirty="0">
              <a:solidFill>
                <a:schemeClr val="bg1"/>
              </a:solidFill>
              <a:latin typeface="Calibri" pitchFamily="34" charset="0"/>
            </a:rPr>
            <a:t>Benefits Service Center</a:t>
          </a:r>
        </a:p>
      </dgm:t>
    </dgm:pt>
    <dgm:pt modelId="{5860B47E-8B0E-4E3F-B4F7-8DEAE9ADE210}" type="parTrans" cxnId="{19446B84-AD4C-43FC-8B74-AFC331812A38}">
      <dgm:prSet/>
      <dgm:spPr/>
      <dgm:t>
        <a:bodyPr/>
        <a:lstStyle/>
        <a:p>
          <a:endParaRPr lang="en-US">
            <a:latin typeface="Calibri" pitchFamily="34" charset="0"/>
          </a:endParaRPr>
        </a:p>
      </dgm:t>
    </dgm:pt>
    <dgm:pt modelId="{10CE7892-3A66-4315-994E-64428B3EA972}" type="sibTrans" cxnId="{19446B84-AD4C-43FC-8B74-AFC331812A38}">
      <dgm:prSet/>
      <dgm:spPr/>
      <dgm:t>
        <a:bodyPr/>
        <a:lstStyle/>
        <a:p>
          <a:endParaRPr lang="en-US">
            <a:latin typeface="Calibri" pitchFamily="34" charset="0"/>
          </a:endParaRPr>
        </a:p>
      </dgm:t>
    </dgm:pt>
    <dgm:pt modelId="{DF83E278-B9F5-4E0C-A9C2-8DEB204D6C3C}">
      <dgm:prSet custT="1">
        <dgm:style>
          <a:lnRef idx="1">
            <a:schemeClr val="accent2"/>
          </a:lnRef>
          <a:fillRef idx="2">
            <a:schemeClr val="accent2"/>
          </a:fillRef>
          <a:effectRef idx="1">
            <a:schemeClr val="accent2"/>
          </a:effectRef>
          <a:fontRef idx="minor">
            <a:schemeClr val="dk1"/>
          </a:fontRef>
        </dgm:style>
      </dgm:prSet>
      <dgm:spPr>
        <a:solidFill>
          <a:srgbClr val="DAA600"/>
        </a:solidFill>
        <a:ln>
          <a:solidFill>
            <a:srgbClr val="FFCC00"/>
          </a:solidFill>
        </a:ln>
      </dgm:spPr>
      <dgm:t>
        <a:bodyPr/>
        <a:lstStyle/>
        <a:p>
          <a:pPr rtl="0"/>
          <a:r>
            <a:rPr lang="en-US" sz="2000" b="1" dirty="0">
              <a:solidFill>
                <a:schemeClr val="bg1"/>
              </a:solidFill>
              <a:latin typeface="Calibri" pitchFamily="34" charset="0"/>
            </a:rPr>
            <a:t>Benefits Site:</a:t>
          </a:r>
          <a:r>
            <a:rPr lang="en-US" sz="2000" b="1" dirty="0">
              <a:solidFill>
                <a:srgbClr val="0C788E"/>
              </a:solidFill>
              <a:latin typeface="Calibri" pitchFamily="34" charset="0"/>
            </a:rPr>
            <a:t> </a:t>
          </a:r>
          <a:r>
            <a:rPr lang="en-US" sz="1600" b="1" dirty="0">
              <a:solidFill>
                <a:srgbClr val="0070C0"/>
              </a:solidFill>
              <a:latin typeface="Calibri" pitchFamily="34" charset="0"/>
              <a:hlinkClick xmlns:r="http://schemas.openxmlformats.org/officeDocument/2006/relationships" r:id="rId1">
                <a:extLst>
                  <a:ext uri="{A12FA001-AC4F-418D-AE19-62706E023703}">
                    <ahyp:hlinkClr xmlns:ahyp="http://schemas.microsoft.com/office/drawing/2018/hyperlinkcolor" val="tx"/>
                  </a:ext>
                </a:extLst>
              </a:hlinkClick>
            </a:rPr>
            <a:t>www.hcbebenefits.com</a:t>
          </a:r>
          <a:r>
            <a:rPr lang="en-US" sz="1600" b="1" dirty="0">
              <a:solidFill>
                <a:srgbClr val="0070C0"/>
              </a:solidFill>
              <a:latin typeface="Calibri" pitchFamily="34" charset="0"/>
            </a:rPr>
            <a:t> </a:t>
          </a:r>
        </a:p>
      </dgm:t>
    </dgm:pt>
    <dgm:pt modelId="{8280CB2B-D378-4AF9-BA63-69A7EFC84129}" type="parTrans" cxnId="{4BD3DB25-7701-43B8-BAF1-65EA1F45B0AF}">
      <dgm:prSet/>
      <dgm:spPr/>
      <dgm:t>
        <a:bodyPr/>
        <a:lstStyle/>
        <a:p>
          <a:endParaRPr lang="en-US">
            <a:latin typeface="Calibri" pitchFamily="34" charset="0"/>
          </a:endParaRPr>
        </a:p>
      </dgm:t>
    </dgm:pt>
    <dgm:pt modelId="{88E0ACEF-2192-4633-B53E-B1327F9622F5}" type="sibTrans" cxnId="{4BD3DB25-7701-43B8-BAF1-65EA1F45B0AF}">
      <dgm:prSet/>
      <dgm:spPr/>
      <dgm:t>
        <a:bodyPr/>
        <a:lstStyle/>
        <a:p>
          <a:endParaRPr lang="en-US">
            <a:latin typeface="Calibri" pitchFamily="34" charset="0"/>
          </a:endParaRPr>
        </a:p>
      </dgm:t>
    </dgm:pt>
    <dgm:pt modelId="{F0D18011-2749-49C4-BF26-D335BBFECDFA}">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4">
            <a:lumMod val="75000"/>
          </a:schemeClr>
        </a:solidFill>
        <a:ln>
          <a:solidFill>
            <a:schemeClr val="accent6">
              <a:lumMod val="75000"/>
            </a:schemeClr>
          </a:solidFill>
        </a:ln>
      </dgm:spPr>
      <dgm:t>
        <a:bodyPr/>
        <a:lstStyle/>
        <a:p>
          <a:pPr rtl="0"/>
          <a:endParaRPr lang="en-US" sz="2000" dirty="0">
            <a:solidFill>
              <a:srgbClr val="FFC000"/>
            </a:solidFill>
            <a:latin typeface="Calibri" pitchFamily="34" charset="0"/>
          </a:endParaRPr>
        </a:p>
        <a:p>
          <a:pPr rtl="0"/>
          <a:endParaRPr lang="en-US" sz="2000" dirty="0">
            <a:solidFill>
              <a:srgbClr val="FFC000"/>
            </a:solidFill>
            <a:latin typeface="Calibri" pitchFamily="34" charset="0"/>
          </a:endParaRPr>
        </a:p>
        <a:p>
          <a:pPr rtl="0"/>
          <a:endParaRPr lang="en-US" sz="2000" dirty="0">
            <a:solidFill>
              <a:srgbClr val="FFC000"/>
            </a:solidFill>
            <a:latin typeface="Calibri" pitchFamily="34" charset="0"/>
          </a:endParaRPr>
        </a:p>
        <a:p>
          <a:pPr rtl="0"/>
          <a:r>
            <a:rPr lang="en-US" sz="2000" dirty="0">
              <a:solidFill>
                <a:schemeClr val="bg1"/>
              </a:solidFill>
              <a:latin typeface="Calibri" pitchFamily="34" charset="0"/>
            </a:rPr>
            <a:t>Review your current elections and make changes for 2021</a:t>
          </a:r>
        </a:p>
        <a:p>
          <a:pPr rtl="0"/>
          <a:endParaRPr lang="en-US" sz="1800" dirty="0">
            <a:solidFill>
              <a:schemeClr val="bg1"/>
            </a:solidFill>
            <a:latin typeface="Calibri" pitchFamily="34" charset="0"/>
          </a:endParaRPr>
        </a:p>
        <a:p>
          <a:pPr rtl="0"/>
          <a:r>
            <a:rPr lang="en-US" sz="1800" u="sng" dirty="0">
              <a:solidFill>
                <a:schemeClr val="bg1"/>
              </a:solidFill>
              <a:latin typeface="Calibri" pitchFamily="34" charset="0"/>
            </a:rPr>
            <a:t>No</a:t>
          </a:r>
          <a:r>
            <a:rPr lang="en-US" sz="1800" u="none" dirty="0">
              <a:solidFill>
                <a:schemeClr val="bg1"/>
              </a:solidFill>
              <a:latin typeface="Calibri" pitchFamily="34" charset="0"/>
            </a:rPr>
            <a:t> </a:t>
          </a:r>
          <a:r>
            <a:rPr lang="en-US" sz="1800" dirty="0">
              <a:solidFill>
                <a:schemeClr val="bg1"/>
              </a:solidFill>
              <a:latin typeface="Calibri" pitchFamily="34" charset="0"/>
            </a:rPr>
            <a:t>changes during the year</a:t>
          </a:r>
        </a:p>
        <a:p>
          <a:pPr rtl="0"/>
          <a:r>
            <a:rPr lang="en-US" sz="1800" dirty="0">
              <a:solidFill>
                <a:schemeClr val="bg1"/>
              </a:solidFill>
              <a:latin typeface="Calibri" pitchFamily="34" charset="0"/>
            </a:rPr>
            <a:t> without a life event</a:t>
          </a:r>
        </a:p>
      </dgm:t>
    </dgm:pt>
    <dgm:pt modelId="{F82077FF-873F-4DBE-BA27-E814FBF8582F}" type="sibTrans" cxnId="{417B05F8-F591-4F43-BA35-4022A1166689}">
      <dgm:prSet/>
      <dgm:spPr/>
      <dgm:t>
        <a:bodyPr/>
        <a:lstStyle/>
        <a:p>
          <a:endParaRPr lang="en-US">
            <a:latin typeface="Calibri" pitchFamily="34" charset="0"/>
          </a:endParaRPr>
        </a:p>
      </dgm:t>
    </dgm:pt>
    <dgm:pt modelId="{1BA1E5B7-0504-471D-9D11-DC18A5485386}" type="parTrans" cxnId="{417B05F8-F591-4F43-BA35-4022A1166689}">
      <dgm:prSet/>
      <dgm:spPr/>
      <dgm:t>
        <a:bodyPr/>
        <a:lstStyle/>
        <a:p>
          <a:endParaRPr lang="en-US">
            <a:latin typeface="Calibri" pitchFamily="34" charset="0"/>
          </a:endParaRPr>
        </a:p>
      </dgm:t>
    </dgm:pt>
    <dgm:pt modelId="{A0085CD4-7E12-4ECF-A75D-9FE733F4EA76}" type="pres">
      <dgm:prSet presAssocID="{12F7415D-5290-4D00-AD2D-F99C87351FA9}" presName="theList" presStyleCnt="0">
        <dgm:presLayoutVars>
          <dgm:dir/>
          <dgm:animLvl val="lvl"/>
          <dgm:resizeHandles val="exact"/>
        </dgm:presLayoutVars>
      </dgm:prSet>
      <dgm:spPr/>
    </dgm:pt>
    <dgm:pt modelId="{F528FD29-9320-4529-B129-B868070D0E54}" type="pres">
      <dgm:prSet presAssocID="{5D8D7B3D-25F2-40A5-8827-61D04EAFF3B9}" presName="compNode" presStyleCnt="0"/>
      <dgm:spPr/>
    </dgm:pt>
    <dgm:pt modelId="{60D8C4FB-0526-4C13-B099-B8CAEA48C546}" type="pres">
      <dgm:prSet presAssocID="{5D8D7B3D-25F2-40A5-8827-61D04EAFF3B9}" presName="aNode" presStyleLbl="bgShp" presStyleIdx="0" presStyleCnt="3" custLinFactNeighborX="-2686"/>
      <dgm:spPr/>
    </dgm:pt>
    <dgm:pt modelId="{B8A159A8-8423-4E41-8DA9-4FA7260AA549}" type="pres">
      <dgm:prSet presAssocID="{5D8D7B3D-25F2-40A5-8827-61D04EAFF3B9}" presName="textNode" presStyleLbl="bgShp" presStyleIdx="0" presStyleCnt="3"/>
      <dgm:spPr/>
    </dgm:pt>
    <dgm:pt modelId="{7FDE43C2-4C53-4B2D-BDF5-B70D00C14BB6}" type="pres">
      <dgm:prSet presAssocID="{5D8D7B3D-25F2-40A5-8827-61D04EAFF3B9}" presName="compChildNode" presStyleCnt="0"/>
      <dgm:spPr/>
    </dgm:pt>
    <dgm:pt modelId="{624882CA-4CD7-4CC3-888B-98A324766DE4}" type="pres">
      <dgm:prSet presAssocID="{5D8D7B3D-25F2-40A5-8827-61D04EAFF3B9}" presName="theInnerList" presStyleCnt="0"/>
      <dgm:spPr/>
    </dgm:pt>
    <dgm:pt modelId="{9AF66521-F506-4561-AE50-D1CB3FF830E6}" type="pres">
      <dgm:prSet presAssocID="{4F206652-9C9A-4DF9-BA91-FF6BEEB128F6}" presName="childNode" presStyleLbl="node1" presStyleIdx="0" presStyleCnt="4" custScaleY="66923">
        <dgm:presLayoutVars>
          <dgm:bulletEnabled val="1"/>
        </dgm:presLayoutVars>
      </dgm:prSet>
      <dgm:spPr/>
    </dgm:pt>
    <dgm:pt modelId="{11951F5C-0843-4A7D-9083-22E9C3EC3266}" type="pres">
      <dgm:prSet presAssocID="{5D8D7B3D-25F2-40A5-8827-61D04EAFF3B9}" presName="aSpace" presStyleCnt="0"/>
      <dgm:spPr/>
    </dgm:pt>
    <dgm:pt modelId="{FE7EBF12-FA4D-43EB-ADFE-2301B7917DCE}" type="pres">
      <dgm:prSet presAssocID="{ECFE0D91-5EF0-46B8-92B0-C82B3D1F1330}" presName="compNode" presStyleCnt="0"/>
      <dgm:spPr/>
    </dgm:pt>
    <dgm:pt modelId="{34C4898C-1FE7-4C8B-A75D-E60EE2714E58}" type="pres">
      <dgm:prSet presAssocID="{ECFE0D91-5EF0-46B8-92B0-C82B3D1F1330}" presName="aNode" presStyleLbl="bgShp" presStyleIdx="1" presStyleCnt="3"/>
      <dgm:spPr/>
    </dgm:pt>
    <dgm:pt modelId="{56DE1AB6-16C4-49F2-A36A-170BAF4E1DDF}" type="pres">
      <dgm:prSet presAssocID="{ECFE0D91-5EF0-46B8-92B0-C82B3D1F1330}" presName="textNode" presStyleLbl="bgShp" presStyleIdx="1" presStyleCnt="3"/>
      <dgm:spPr/>
    </dgm:pt>
    <dgm:pt modelId="{BA518F66-354F-40C5-BABD-A0FD5A351E11}" type="pres">
      <dgm:prSet presAssocID="{ECFE0D91-5EF0-46B8-92B0-C82B3D1F1330}" presName="compChildNode" presStyleCnt="0"/>
      <dgm:spPr/>
    </dgm:pt>
    <dgm:pt modelId="{5F5751F4-425C-4C1C-A7C3-2A711F05000B}" type="pres">
      <dgm:prSet presAssocID="{ECFE0D91-5EF0-46B8-92B0-C82B3D1F1330}" presName="theInnerList" presStyleCnt="0"/>
      <dgm:spPr/>
    </dgm:pt>
    <dgm:pt modelId="{A94DF0BA-46D0-4723-9B19-8548C6500568}" type="pres">
      <dgm:prSet presAssocID="{B0A84DD3-F66B-40D4-9959-B88C1D7A802A}" presName="childNode" presStyleLbl="node1" presStyleIdx="1" presStyleCnt="4">
        <dgm:presLayoutVars>
          <dgm:bulletEnabled val="1"/>
        </dgm:presLayoutVars>
      </dgm:prSet>
      <dgm:spPr/>
    </dgm:pt>
    <dgm:pt modelId="{4821581E-BEC1-4C5C-9925-12C7F5E09A5B}" type="pres">
      <dgm:prSet presAssocID="{B0A84DD3-F66B-40D4-9959-B88C1D7A802A}" presName="aSpace2" presStyleCnt="0"/>
      <dgm:spPr/>
    </dgm:pt>
    <dgm:pt modelId="{522A2EE3-3C82-4790-8873-D70E6CC20E77}" type="pres">
      <dgm:prSet presAssocID="{DF83E278-B9F5-4E0C-A9C2-8DEB204D6C3C}" presName="childNode" presStyleLbl="node1" presStyleIdx="2" presStyleCnt="4">
        <dgm:presLayoutVars>
          <dgm:bulletEnabled val="1"/>
        </dgm:presLayoutVars>
      </dgm:prSet>
      <dgm:spPr/>
    </dgm:pt>
    <dgm:pt modelId="{78C0D9FF-FBEE-42E6-AF3F-C6DD50F8F6AE}" type="pres">
      <dgm:prSet presAssocID="{DF83E278-B9F5-4E0C-A9C2-8DEB204D6C3C}" presName="aSpace2" presStyleCnt="0"/>
      <dgm:spPr/>
    </dgm:pt>
    <dgm:pt modelId="{3BE2E736-7426-471D-9D7F-F21EC3150FAC}" type="pres">
      <dgm:prSet presAssocID="{D690968D-65E1-45B7-907B-B3D187B2006C}" presName="childNode" presStyleLbl="node1" presStyleIdx="3" presStyleCnt="4">
        <dgm:presLayoutVars>
          <dgm:bulletEnabled val="1"/>
        </dgm:presLayoutVars>
      </dgm:prSet>
      <dgm:spPr/>
    </dgm:pt>
    <dgm:pt modelId="{826ED5D3-89A3-4E70-BADF-73B7A807FE02}" type="pres">
      <dgm:prSet presAssocID="{ECFE0D91-5EF0-46B8-92B0-C82B3D1F1330}" presName="aSpace" presStyleCnt="0"/>
      <dgm:spPr/>
    </dgm:pt>
    <dgm:pt modelId="{3E6AAB32-1C6E-44C5-AEA8-3E920CCD44BA}" type="pres">
      <dgm:prSet presAssocID="{F0D18011-2749-49C4-BF26-D335BBFECDFA}" presName="compNode" presStyleCnt="0"/>
      <dgm:spPr/>
    </dgm:pt>
    <dgm:pt modelId="{C6D1C106-A1E6-4658-8564-3A2938311A9E}" type="pres">
      <dgm:prSet presAssocID="{F0D18011-2749-49C4-BF26-D335BBFECDFA}" presName="aNode" presStyleLbl="bgShp" presStyleIdx="2" presStyleCnt="3"/>
      <dgm:spPr/>
    </dgm:pt>
    <dgm:pt modelId="{BDE799EB-3BA7-4558-997B-24EB9337F8DF}" type="pres">
      <dgm:prSet presAssocID="{F0D18011-2749-49C4-BF26-D335BBFECDFA}" presName="textNode" presStyleLbl="bgShp" presStyleIdx="2" presStyleCnt="3"/>
      <dgm:spPr/>
    </dgm:pt>
    <dgm:pt modelId="{0B1C6736-CB2D-4B78-A7A6-3CB2F3EB04CE}" type="pres">
      <dgm:prSet presAssocID="{F0D18011-2749-49C4-BF26-D335BBFECDFA}" presName="compChildNode" presStyleCnt="0"/>
      <dgm:spPr/>
    </dgm:pt>
    <dgm:pt modelId="{81B9D2BD-7741-4642-9B99-854F25A82188}" type="pres">
      <dgm:prSet presAssocID="{F0D18011-2749-49C4-BF26-D335BBFECDFA}" presName="theInnerList" presStyleCnt="0"/>
      <dgm:spPr/>
    </dgm:pt>
  </dgm:ptLst>
  <dgm:cxnLst>
    <dgm:cxn modelId="{5EA77F00-5D3D-466C-9254-136B7B06DFC1}" type="presOf" srcId="{4F206652-9C9A-4DF9-BA91-FF6BEEB128F6}" destId="{9AF66521-F506-4561-AE50-D1CB3FF830E6}" srcOrd="0" destOrd="0" presId="urn:microsoft.com/office/officeart/2005/8/layout/lProcess2"/>
    <dgm:cxn modelId="{4BD3DB25-7701-43B8-BAF1-65EA1F45B0AF}" srcId="{ECFE0D91-5EF0-46B8-92B0-C82B3D1F1330}" destId="{DF83E278-B9F5-4E0C-A9C2-8DEB204D6C3C}" srcOrd="1" destOrd="0" parTransId="{8280CB2B-D378-4AF9-BA63-69A7EFC84129}" sibTransId="{88E0ACEF-2192-4633-B53E-B1327F9622F5}"/>
    <dgm:cxn modelId="{101FCC27-EDFC-435C-A50E-C0CB3E56B2D3}" type="presOf" srcId="{F0D18011-2749-49C4-BF26-D335BBFECDFA}" destId="{BDE799EB-3BA7-4558-997B-24EB9337F8DF}" srcOrd="1" destOrd="0" presId="urn:microsoft.com/office/officeart/2005/8/layout/lProcess2"/>
    <dgm:cxn modelId="{F4A10C38-617D-4107-94A1-462CB580C854}" srcId="{ECFE0D91-5EF0-46B8-92B0-C82B3D1F1330}" destId="{B0A84DD3-F66B-40D4-9959-B88C1D7A802A}" srcOrd="0" destOrd="0" parTransId="{9ECEAC57-9601-4BF6-A43F-4104D54EC6CF}" sibTransId="{BDDD8A8D-59B8-4230-8C02-013EBB82889F}"/>
    <dgm:cxn modelId="{7E85A266-A6B3-46CB-A982-5163B46D2CC2}" srcId="{12F7415D-5290-4D00-AD2D-F99C87351FA9}" destId="{ECFE0D91-5EF0-46B8-92B0-C82B3D1F1330}" srcOrd="1" destOrd="0" parTransId="{04CB9A20-5F29-44AB-971E-3E906716C9C5}" sibTransId="{C1720456-AD3C-4CA7-BFEE-9EAE008A9A76}"/>
    <dgm:cxn modelId="{EEE77168-0953-48B0-8EEE-57622FF6A490}" srcId="{5D8D7B3D-25F2-40A5-8827-61D04EAFF3B9}" destId="{4F206652-9C9A-4DF9-BA91-FF6BEEB128F6}" srcOrd="0" destOrd="0" parTransId="{9C5C7546-055C-4A2D-93D7-6FFA1516E2D2}" sibTransId="{25708252-94B2-4B87-B49B-2F76C42285A4}"/>
    <dgm:cxn modelId="{2B522F49-FBCD-4D3E-8BE9-FD7AAF6F1DEC}" type="presOf" srcId="{ECFE0D91-5EF0-46B8-92B0-C82B3D1F1330}" destId="{34C4898C-1FE7-4C8B-A75D-E60EE2714E58}" srcOrd="0" destOrd="0" presId="urn:microsoft.com/office/officeart/2005/8/layout/lProcess2"/>
    <dgm:cxn modelId="{C8D40B7A-9E24-4DC7-A421-09A53F945508}" type="presOf" srcId="{12F7415D-5290-4D00-AD2D-F99C87351FA9}" destId="{A0085CD4-7E12-4ECF-A75D-9FE733F4EA76}" srcOrd="0" destOrd="0" presId="urn:microsoft.com/office/officeart/2005/8/layout/lProcess2"/>
    <dgm:cxn modelId="{19446B84-AD4C-43FC-8B74-AFC331812A38}" srcId="{ECFE0D91-5EF0-46B8-92B0-C82B3D1F1330}" destId="{D690968D-65E1-45B7-907B-B3D187B2006C}" srcOrd="2" destOrd="0" parTransId="{5860B47E-8B0E-4E3F-B4F7-8DEAE9ADE210}" sibTransId="{10CE7892-3A66-4315-994E-64428B3EA972}"/>
    <dgm:cxn modelId="{4D3BE589-7564-4887-AF31-94E130ED9B48}" type="presOf" srcId="{ECFE0D91-5EF0-46B8-92B0-C82B3D1F1330}" destId="{56DE1AB6-16C4-49F2-A36A-170BAF4E1DDF}" srcOrd="1" destOrd="0" presId="urn:microsoft.com/office/officeart/2005/8/layout/lProcess2"/>
    <dgm:cxn modelId="{76A43B8F-2659-4F3F-AEE5-2AE461A39EEC}" type="presOf" srcId="{F0D18011-2749-49C4-BF26-D335BBFECDFA}" destId="{C6D1C106-A1E6-4658-8564-3A2938311A9E}" srcOrd="0" destOrd="0" presId="urn:microsoft.com/office/officeart/2005/8/layout/lProcess2"/>
    <dgm:cxn modelId="{6D4EF292-544B-43B9-A629-D15D17053288}" type="presOf" srcId="{D690968D-65E1-45B7-907B-B3D187B2006C}" destId="{3BE2E736-7426-471D-9D7F-F21EC3150FAC}" srcOrd="0" destOrd="0" presId="urn:microsoft.com/office/officeart/2005/8/layout/lProcess2"/>
    <dgm:cxn modelId="{43B3DE98-B78B-4A4B-93F9-39B477AF5D62}" srcId="{12F7415D-5290-4D00-AD2D-F99C87351FA9}" destId="{5D8D7B3D-25F2-40A5-8827-61D04EAFF3B9}" srcOrd="0" destOrd="0" parTransId="{845CAD16-ED0D-461E-BA19-8D3AEC7B6DBD}" sibTransId="{1F1F3627-50EC-4BD2-B559-8A3CD0AC96AA}"/>
    <dgm:cxn modelId="{76E4A49F-C359-402C-879F-F32F87D8BA04}" type="presOf" srcId="{5D8D7B3D-25F2-40A5-8827-61D04EAFF3B9}" destId="{B8A159A8-8423-4E41-8DA9-4FA7260AA549}" srcOrd="1" destOrd="0" presId="urn:microsoft.com/office/officeart/2005/8/layout/lProcess2"/>
    <dgm:cxn modelId="{3B9CA2C0-A9B8-4C52-BD64-8C925B8EFDA5}" type="presOf" srcId="{5D8D7B3D-25F2-40A5-8827-61D04EAFF3B9}" destId="{60D8C4FB-0526-4C13-B099-B8CAEA48C546}" srcOrd="0" destOrd="0" presId="urn:microsoft.com/office/officeart/2005/8/layout/lProcess2"/>
    <dgm:cxn modelId="{14E7EDDC-CDE3-4F2A-8F28-B1298A6E6686}" type="presOf" srcId="{DF83E278-B9F5-4E0C-A9C2-8DEB204D6C3C}" destId="{522A2EE3-3C82-4790-8873-D70E6CC20E77}" srcOrd="0" destOrd="0" presId="urn:microsoft.com/office/officeart/2005/8/layout/lProcess2"/>
    <dgm:cxn modelId="{5FF7BCEB-CF42-487F-83EB-95D7245477EB}" type="presOf" srcId="{B0A84DD3-F66B-40D4-9959-B88C1D7A802A}" destId="{A94DF0BA-46D0-4723-9B19-8548C6500568}" srcOrd="0" destOrd="0" presId="urn:microsoft.com/office/officeart/2005/8/layout/lProcess2"/>
    <dgm:cxn modelId="{417B05F8-F591-4F43-BA35-4022A1166689}" srcId="{12F7415D-5290-4D00-AD2D-F99C87351FA9}" destId="{F0D18011-2749-49C4-BF26-D335BBFECDFA}" srcOrd="2" destOrd="0" parTransId="{1BA1E5B7-0504-471D-9D11-DC18A5485386}" sibTransId="{F82077FF-873F-4DBE-BA27-E814FBF8582F}"/>
    <dgm:cxn modelId="{720F0EEA-C4F1-4D65-B865-594CACE4E315}" type="presParOf" srcId="{A0085CD4-7E12-4ECF-A75D-9FE733F4EA76}" destId="{F528FD29-9320-4529-B129-B868070D0E54}" srcOrd="0" destOrd="0" presId="urn:microsoft.com/office/officeart/2005/8/layout/lProcess2"/>
    <dgm:cxn modelId="{EA88481C-7CDA-4291-AAC4-14A33C57C0DF}" type="presParOf" srcId="{F528FD29-9320-4529-B129-B868070D0E54}" destId="{60D8C4FB-0526-4C13-B099-B8CAEA48C546}" srcOrd="0" destOrd="0" presId="urn:microsoft.com/office/officeart/2005/8/layout/lProcess2"/>
    <dgm:cxn modelId="{E1810157-41CE-4816-BBB1-DC99E0D38901}" type="presParOf" srcId="{F528FD29-9320-4529-B129-B868070D0E54}" destId="{B8A159A8-8423-4E41-8DA9-4FA7260AA549}" srcOrd="1" destOrd="0" presId="urn:microsoft.com/office/officeart/2005/8/layout/lProcess2"/>
    <dgm:cxn modelId="{ABA51610-510B-47C8-9E16-1420FD1326B9}" type="presParOf" srcId="{F528FD29-9320-4529-B129-B868070D0E54}" destId="{7FDE43C2-4C53-4B2D-BDF5-B70D00C14BB6}" srcOrd="2" destOrd="0" presId="urn:microsoft.com/office/officeart/2005/8/layout/lProcess2"/>
    <dgm:cxn modelId="{F4670739-5666-4FD9-B55E-FFD9B32718D8}" type="presParOf" srcId="{7FDE43C2-4C53-4B2D-BDF5-B70D00C14BB6}" destId="{624882CA-4CD7-4CC3-888B-98A324766DE4}" srcOrd="0" destOrd="0" presId="urn:microsoft.com/office/officeart/2005/8/layout/lProcess2"/>
    <dgm:cxn modelId="{040606A4-1627-444C-BAAE-F6CF3C930A6F}" type="presParOf" srcId="{624882CA-4CD7-4CC3-888B-98A324766DE4}" destId="{9AF66521-F506-4561-AE50-D1CB3FF830E6}" srcOrd="0" destOrd="0" presId="urn:microsoft.com/office/officeart/2005/8/layout/lProcess2"/>
    <dgm:cxn modelId="{D4D908D4-1676-479D-AF14-621C52FAE26F}" type="presParOf" srcId="{A0085CD4-7E12-4ECF-A75D-9FE733F4EA76}" destId="{11951F5C-0843-4A7D-9083-22E9C3EC3266}" srcOrd="1" destOrd="0" presId="urn:microsoft.com/office/officeart/2005/8/layout/lProcess2"/>
    <dgm:cxn modelId="{40EB4768-C2FE-4215-9A9F-1701FA8B9B6C}" type="presParOf" srcId="{A0085CD4-7E12-4ECF-A75D-9FE733F4EA76}" destId="{FE7EBF12-FA4D-43EB-ADFE-2301B7917DCE}" srcOrd="2" destOrd="0" presId="urn:microsoft.com/office/officeart/2005/8/layout/lProcess2"/>
    <dgm:cxn modelId="{50951922-083D-4DC0-A74E-676A81F04749}" type="presParOf" srcId="{FE7EBF12-FA4D-43EB-ADFE-2301B7917DCE}" destId="{34C4898C-1FE7-4C8B-A75D-E60EE2714E58}" srcOrd="0" destOrd="0" presId="urn:microsoft.com/office/officeart/2005/8/layout/lProcess2"/>
    <dgm:cxn modelId="{8690AD17-FAF2-455B-832E-CA5EE749BBC5}" type="presParOf" srcId="{FE7EBF12-FA4D-43EB-ADFE-2301B7917DCE}" destId="{56DE1AB6-16C4-49F2-A36A-170BAF4E1DDF}" srcOrd="1" destOrd="0" presId="urn:microsoft.com/office/officeart/2005/8/layout/lProcess2"/>
    <dgm:cxn modelId="{942AB098-A858-4409-B9B9-9EB91AE2F4B1}" type="presParOf" srcId="{FE7EBF12-FA4D-43EB-ADFE-2301B7917DCE}" destId="{BA518F66-354F-40C5-BABD-A0FD5A351E11}" srcOrd="2" destOrd="0" presId="urn:microsoft.com/office/officeart/2005/8/layout/lProcess2"/>
    <dgm:cxn modelId="{6A0EAC87-6EE0-4127-AF82-03652B3C8EBF}" type="presParOf" srcId="{BA518F66-354F-40C5-BABD-A0FD5A351E11}" destId="{5F5751F4-425C-4C1C-A7C3-2A711F05000B}" srcOrd="0" destOrd="0" presId="urn:microsoft.com/office/officeart/2005/8/layout/lProcess2"/>
    <dgm:cxn modelId="{E223135D-45AD-4FBE-B372-7030BA1FA95B}" type="presParOf" srcId="{5F5751F4-425C-4C1C-A7C3-2A711F05000B}" destId="{A94DF0BA-46D0-4723-9B19-8548C6500568}" srcOrd="0" destOrd="0" presId="urn:microsoft.com/office/officeart/2005/8/layout/lProcess2"/>
    <dgm:cxn modelId="{2A488D1D-BA6B-408C-8671-681AEAFECC6E}" type="presParOf" srcId="{5F5751F4-425C-4C1C-A7C3-2A711F05000B}" destId="{4821581E-BEC1-4C5C-9925-12C7F5E09A5B}" srcOrd="1" destOrd="0" presId="urn:microsoft.com/office/officeart/2005/8/layout/lProcess2"/>
    <dgm:cxn modelId="{7F016E75-DC73-4D01-97FB-9147D3C66080}" type="presParOf" srcId="{5F5751F4-425C-4C1C-A7C3-2A711F05000B}" destId="{522A2EE3-3C82-4790-8873-D70E6CC20E77}" srcOrd="2" destOrd="0" presId="urn:microsoft.com/office/officeart/2005/8/layout/lProcess2"/>
    <dgm:cxn modelId="{7404A9CB-AEAA-457E-BCD0-B44D616905AB}" type="presParOf" srcId="{5F5751F4-425C-4C1C-A7C3-2A711F05000B}" destId="{78C0D9FF-FBEE-42E6-AF3F-C6DD50F8F6AE}" srcOrd="3" destOrd="0" presId="urn:microsoft.com/office/officeart/2005/8/layout/lProcess2"/>
    <dgm:cxn modelId="{828C560C-3E91-471A-A5C4-0F8317C1FB3A}" type="presParOf" srcId="{5F5751F4-425C-4C1C-A7C3-2A711F05000B}" destId="{3BE2E736-7426-471D-9D7F-F21EC3150FAC}" srcOrd="4" destOrd="0" presId="urn:microsoft.com/office/officeart/2005/8/layout/lProcess2"/>
    <dgm:cxn modelId="{3F20BC94-EF50-4704-8658-10DC1B696AC4}" type="presParOf" srcId="{A0085CD4-7E12-4ECF-A75D-9FE733F4EA76}" destId="{826ED5D3-89A3-4E70-BADF-73B7A807FE02}" srcOrd="3" destOrd="0" presId="urn:microsoft.com/office/officeart/2005/8/layout/lProcess2"/>
    <dgm:cxn modelId="{AC019CA1-3F71-4BF7-8105-E988BBBC1DEE}" type="presParOf" srcId="{A0085CD4-7E12-4ECF-A75D-9FE733F4EA76}" destId="{3E6AAB32-1C6E-44C5-AEA8-3E920CCD44BA}" srcOrd="4" destOrd="0" presId="urn:microsoft.com/office/officeart/2005/8/layout/lProcess2"/>
    <dgm:cxn modelId="{36BF2D60-45FC-47E9-8615-D78D3FCEF438}" type="presParOf" srcId="{3E6AAB32-1C6E-44C5-AEA8-3E920CCD44BA}" destId="{C6D1C106-A1E6-4658-8564-3A2938311A9E}" srcOrd="0" destOrd="0" presId="urn:microsoft.com/office/officeart/2005/8/layout/lProcess2"/>
    <dgm:cxn modelId="{4E2A8695-C15E-40CA-932D-4EF1BFB6426B}" type="presParOf" srcId="{3E6AAB32-1C6E-44C5-AEA8-3E920CCD44BA}" destId="{BDE799EB-3BA7-4558-997B-24EB9337F8DF}" srcOrd="1" destOrd="0" presId="urn:microsoft.com/office/officeart/2005/8/layout/lProcess2"/>
    <dgm:cxn modelId="{5CB876B0-05E8-4C90-B8C8-B71044754A7D}" type="presParOf" srcId="{3E6AAB32-1C6E-44C5-AEA8-3E920CCD44BA}" destId="{0B1C6736-CB2D-4B78-A7A6-3CB2F3EB04CE}" srcOrd="2" destOrd="0" presId="urn:microsoft.com/office/officeart/2005/8/layout/lProcess2"/>
    <dgm:cxn modelId="{FC8CE8C3-45D9-4C69-8921-EDE82C0F569E}" type="presParOf" srcId="{0B1C6736-CB2D-4B78-A7A6-3CB2F3EB04CE}" destId="{81B9D2BD-7741-4642-9B99-854F25A82188}" srcOrd="0"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36CBEE-2F48-4B11-8147-54953ADD2308}"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D1C74A6D-AB14-4009-B87B-CE8157346030}">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DAA600"/>
        </a:solidFill>
        <a:ln>
          <a:solidFill>
            <a:srgbClr val="025198"/>
          </a:solidFill>
        </a:ln>
      </dgm:spPr>
      <dgm:t>
        <a:bodyPr/>
        <a:lstStyle/>
        <a:p>
          <a:pPr rtl="0"/>
          <a:r>
            <a:rPr lang="en-US" sz="2300" u="none" dirty="0">
              <a:latin typeface="Calibri" pitchFamily="34" charset="0"/>
            </a:rPr>
            <a:t>DISTRICT PAYS ALL </a:t>
          </a:r>
        </a:p>
        <a:p>
          <a:pPr rtl="0"/>
          <a:r>
            <a:rPr lang="en-US" sz="2300" u="none" dirty="0">
              <a:latin typeface="Calibri" pitchFamily="34" charset="0"/>
            </a:rPr>
            <a:t>OR PART</a:t>
          </a:r>
        </a:p>
      </dgm:t>
    </dgm:pt>
    <dgm:pt modelId="{17B3B228-DA09-4452-967E-24EBACE2DCAA}" type="parTrans" cxnId="{18DE8EF9-2463-49E6-A543-8887F77C1660}">
      <dgm:prSet/>
      <dgm:spPr/>
      <dgm:t>
        <a:bodyPr/>
        <a:lstStyle/>
        <a:p>
          <a:endParaRPr lang="en-US">
            <a:latin typeface="Calibri" pitchFamily="34" charset="0"/>
          </a:endParaRPr>
        </a:p>
      </dgm:t>
    </dgm:pt>
    <dgm:pt modelId="{7D79F5A8-6953-4EE1-A6FE-70E77AE48AB6}" type="sibTrans" cxnId="{18DE8EF9-2463-49E6-A543-8887F77C1660}">
      <dgm:prSet/>
      <dgm:spPr/>
      <dgm:t>
        <a:bodyPr/>
        <a:lstStyle/>
        <a:p>
          <a:endParaRPr lang="en-US">
            <a:latin typeface="Calibri" pitchFamily="34" charset="0"/>
          </a:endParaRPr>
        </a:p>
      </dgm:t>
    </dgm:pt>
    <dgm:pt modelId="{E42B48C7-5985-4744-AE83-7BF139362287}">
      <dgm:prSet custT="1"/>
      <dgm:spPr>
        <a:ln>
          <a:solidFill>
            <a:srgbClr val="025198"/>
          </a:solidFill>
        </a:ln>
      </dgm:spPr>
      <dgm:t>
        <a:bodyPr/>
        <a:lstStyle/>
        <a:p>
          <a:pPr rtl="0"/>
          <a:r>
            <a:rPr lang="en-US" sz="2300" dirty="0">
              <a:solidFill>
                <a:schemeClr val="bg2">
                  <a:lumMod val="50000"/>
                </a:schemeClr>
              </a:solidFill>
              <a:latin typeface="Calibri" pitchFamily="34" charset="0"/>
            </a:rPr>
            <a:t>State Health</a:t>
          </a:r>
        </a:p>
      </dgm:t>
    </dgm:pt>
    <dgm:pt modelId="{A2382D18-148D-463A-8DC9-D4879A3D821F}" type="parTrans" cxnId="{DCE1A4A8-4000-466C-AC7D-DA5752C82D51}">
      <dgm:prSet/>
      <dgm:spPr/>
      <dgm:t>
        <a:bodyPr/>
        <a:lstStyle/>
        <a:p>
          <a:endParaRPr lang="en-US">
            <a:latin typeface="Calibri" pitchFamily="34" charset="0"/>
          </a:endParaRPr>
        </a:p>
      </dgm:t>
    </dgm:pt>
    <dgm:pt modelId="{75995696-229D-4A8D-B01B-3E0A50B824F4}" type="sibTrans" cxnId="{DCE1A4A8-4000-466C-AC7D-DA5752C82D51}">
      <dgm:prSet/>
      <dgm:spPr/>
      <dgm:t>
        <a:bodyPr/>
        <a:lstStyle/>
        <a:p>
          <a:endParaRPr lang="en-US">
            <a:latin typeface="Calibri" pitchFamily="34" charset="0"/>
          </a:endParaRPr>
        </a:p>
      </dgm:t>
    </dgm:pt>
    <dgm:pt modelId="{351A7C4D-E5DE-4D2E-811E-17786524220B}">
      <dgm:prSet custT="1"/>
      <dgm:spPr>
        <a:ln>
          <a:solidFill>
            <a:srgbClr val="025198"/>
          </a:solidFill>
        </a:ln>
      </dgm:spPr>
      <dgm:t>
        <a:bodyPr/>
        <a:lstStyle/>
        <a:p>
          <a:pPr rtl="0"/>
          <a:r>
            <a:rPr lang="en-US" sz="2300" dirty="0">
              <a:solidFill>
                <a:schemeClr val="bg2">
                  <a:lumMod val="50000"/>
                </a:schemeClr>
              </a:solidFill>
              <a:latin typeface="Calibri" pitchFamily="34" charset="0"/>
            </a:rPr>
            <a:t>Long Term Disability</a:t>
          </a:r>
        </a:p>
      </dgm:t>
    </dgm:pt>
    <dgm:pt modelId="{28957035-E999-4B28-AA13-C6C612E0DD40}" type="parTrans" cxnId="{9E5FA96E-372D-4B7F-BFF8-E34233F94CD1}">
      <dgm:prSet/>
      <dgm:spPr/>
      <dgm:t>
        <a:bodyPr/>
        <a:lstStyle/>
        <a:p>
          <a:endParaRPr lang="en-US">
            <a:latin typeface="Calibri" pitchFamily="34" charset="0"/>
          </a:endParaRPr>
        </a:p>
      </dgm:t>
    </dgm:pt>
    <dgm:pt modelId="{4D136EA7-F948-4729-BDA1-84019CEB14D3}" type="sibTrans" cxnId="{9E5FA96E-372D-4B7F-BFF8-E34233F94CD1}">
      <dgm:prSet/>
      <dgm:spPr/>
      <dgm:t>
        <a:bodyPr/>
        <a:lstStyle/>
        <a:p>
          <a:endParaRPr lang="en-US">
            <a:latin typeface="Calibri" pitchFamily="34" charset="0"/>
          </a:endParaRPr>
        </a:p>
      </dgm:t>
    </dgm:pt>
    <dgm:pt modelId="{B8A9E582-BF31-47E8-96F4-F065FB179857}">
      <dgm:prSet custT="1"/>
      <dgm:spPr>
        <a:ln>
          <a:solidFill>
            <a:srgbClr val="025198"/>
          </a:solidFill>
        </a:ln>
      </dgm:spPr>
      <dgm:t>
        <a:bodyPr/>
        <a:lstStyle/>
        <a:p>
          <a:pPr rtl="0"/>
          <a:r>
            <a:rPr lang="en-US" sz="2300" dirty="0">
              <a:solidFill>
                <a:schemeClr val="bg2">
                  <a:lumMod val="50000"/>
                </a:schemeClr>
              </a:solidFill>
              <a:latin typeface="Calibri" pitchFamily="34" charset="0"/>
            </a:rPr>
            <a:t>Basic Life</a:t>
          </a:r>
        </a:p>
      </dgm:t>
    </dgm:pt>
    <dgm:pt modelId="{7B055640-3040-496A-A48E-A8C9860E9E4D}" type="parTrans" cxnId="{F44C59DD-DBA9-4392-8AB4-C78FE0AA4EC8}">
      <dgm:prSet/>
      <dgm:spPr/>
      <dgm:t>
        <a:bodyPr/>
        <a:lstStyle/>
        <a:p>
          <a:endParaRPr lang="en-US">
            <a:latin typeface="Calibri" pitchFamily="34" charset="0"/>
          </a:endParaRPr>
        </a:p>
      </dgm:t>
    </dgm:pt>
    <dgm:pt modelId="{19AFF1E7-2D72-4DA7-B57D-6F0A8577A7F0}" type="sibTrans" cxnId="{F44C59DD-DBA9-4392-8AB4-C78FE0AA4EC8}">
      <dgm:prSet/>
      <dgm:spPr/>
      <dgm:t>
        <a:bodyPr/>
        <a:lstStyle/>
        <a:p>
          <a:endParaRPr lang="en-US">
            <a:latin typeface="Calibri" pitchFamily="34" charset="0"/>
          </a:endParaRPr>
        </a:p>
      </dgm:t>
    </dgm:pt>
    <dgm:pt modelId="{F47ED656-12BF-45B7-A5B3-ABADAB2EFFA3}">
      <dgm:prSet custT="1"/>
      <dgm:spPr>
        <a:ln>
          <a:solidFill>
            <a:srgbClr val="025198"/>
          </a:solidFill>
        </a:ln>
      </dgm:spPr>
      <dgm:t>
        <a:bodyPr/>
        <a:lstStyle/>
        <a:p>
          <a:pPr rtl="0"/>
          <a:r>
            <a:rPr lang="en-US" sz="2300" dirty="0">
              <a:solidFill>
                <a:schemeClr val="bg2">
                  <a:lumMod val="50000"/>
                </a:schemeClr>
              </a:solidFill>
              <a:latin typeface="Calibri" pitchFamily="34" charset="0"/>
            </a:rPr>
            <a:t>Dental</a:t>
          </a:r>
        </a:p>
      </dgm:t>
    </dgm:pt>
    <dgm:pt modelId="{C40123D0-038E-4B86-8898-CBD060C41ECA}" type="parTrans" cxnId="{2D055568-0694-4A13-A16B-24DBC228611F}">
      <dgm:prSet/>
      <dgm:spPr/>
      <dgm:t>
        <a:bodyPr/>
        <a:lstStyle/>
        <a:p>
          <a:endParaRPr lang="en-US">
            <a:latin typeface="Calibri" pitchFamily="34" charset="0"/>
          </a:endParaRPr>
        </a:p>
      </dgm:t>
    </dgm:pt>
    <dgm:pt modelId="{65AE4099-6ED9-4202-9956-98EEE15AC966}" type="sibTrans" cxnId="{2D055568-0694-4A13-A16B-24DBC228611F}">
      <dgm:prSet/>
      <dgm:spPr/>
      <dgm:t>
        <a:bodyPr/>
        <a:lstStyle/>
        <a:p>
          <a:endParaRPr lang="en-US">
            <a:latin typeface="Calibri" pitchFamily="34" charset="0"/>
          </a:endParaRPr>
        </a:p>
      </dgm:t>
    </dgm:pt>
    <dgm:pt modelId="{503252CC-382D-429A-8713-FB45D0CF11E5}">
      <dgm:prSet custT="1"/>
      <dgm:spPr>
        <a:ln>
          <a:solidFill>
            <a:srgbClr val="025198"/>
          </a:solidFill>
        </a:ln>
      </dgm:spPr>
      <dgm:t>
        <a:bodyPr/>
        <a:lstStyle/>
        <a:p>
          <a:pPr rtl="0"/>
          <a:r>
            <a:rPr lang="en-US" sz="2300" dirty="0">
              <a:solidFill>
                <a:schemeClr val="bg2">
                  <a:lumMod val="50000"/>
                </a:schemeClr>
              </a:solidFill>
              <a:latin typeface="Calibri" pitchFamily="34" charset="0"/>
            </a:rPr>
            <a:t>Sick Leave</a:t>
          </a:r>
        </a:p>
      </dgm:t>
    </dgm:pt>
    <dgm:pt modelId="{DF27BA43-2E3D-42A2-927D-E2DF640E228A}" type="parTrans" cxnId="{1AF3D972-25B5-4C73-8F07-540F2D9DC80C}">
      <dgm:prSet/>
      <dgm:spPr/>
      <dgm:t>
        <a:bodyPr/>
        <a:lstStyle/>
        <a:p>
          <a:endParaRPr lang="en-US">
            <a:latin typeface="Calibri" pitchFamily="34" charset="0"/>
          </a:endParaRPr>
        </a:p>
      </dgm:t>
    </dgm:pt>
    <dgm:pt modelId="{3A7D9E80-F4E0-49DD-9E62-119BF1BB7F74}" type="sibTrans" cxnId="{1AF3D972-25B5-4C73-8F07-540F2D9DC80C}">
      <dgm:prSet/>
      <dgm:spPr/>
      <dgm:t>
        <a:bodyPr/>
        <a:lstStyle/>
        <a:p>
          <a:endParaRPr lang="en-US">
            <a:latin typeface="Calibri" pitchFamily="34" charset="0"/>
          </a:endParaRPr>
        </a:p>
      </dgm:t>
    </dgm:pt>
    <dgm:pt modelId="{654F19A6-491C-48B2-B317-449A880C8DA1}">
      <dgm:prSet custT="1"/>
      <dgm:spPr>
        <a:ln>
          <a:solidFill>
            <a:srgbClr val="025198"/>
          </a:solidFill>
        </a:ln>
      </dgm:spPr>
      <dgm:t>
        <a:bodyPr/>
        <a:lstStyle/>
        <a:p>
          <a:pPr rtl="0"/>
          <a:r>
            <a:rPr lang="en-US" sz="2300" dirty="0">
              <a:solidFill>
                <a:schemeClr val="bg2">
                  <a:lumMod val="50000"/>
                </a:schemeClr>
              </a:solidFill>
              <a:latin typeface="Calibri" pitchFamily="34" charset="0"/>
            </a:rPr>
            <a:t>Retirement</a:t>
          </a:r>
        </a:p>
      </dgm:t>
    </dgm:pt>
    <dgm:pt modelId="{05130219-2604-4D44-8535-E322B1C72492}" type="parTrans" cxnId="{A56F0BCA-A3A9-471B-BEEB-1B3DFE9AA434}">
      <dgm:prSet/>
      <dgm:spPr/>
      <dgm:t>
        <a:bodyPr/>
        <a:lstStyle/>
        <a:p>
          <a:endParaRPr lang="en-US">
            <a:latin typeface="Calibri" pitchFamily="34" charset="0"/>
          </a:endParaRPr>
        </a:p>
      </dgm:t>
    </dgm:pt>
    <dgm:pt modelId="{62CB3376-CE80-44D7-ACC7-55FAB64EAB60}" type="sibTrans" cxnId="{A56F0BCA-A3A9-471B-BEEB-1B3DFE9AA434}">
      <dgm:prSet/>
      <dgm:spPr/>
      <dgm:t>
        <a:bodyPr/>
        <a:lstStyle/>
        <a:p>
          <a:endParaRPr lang="en-US">
            <a:latin typeface="Calibri" pitchFamily="34" charset="0"/>
          </a:endParaRPr>
        </a:p>
      </dgm:t>
    </dgm:pt>
    <dgm:pt modelId="{1FC16773-F1E7-4B4A-9112-E39F9ADE3D17}">
      <dgm:prSet custT="1"/>
      <dgm:spPr>
        <a:ln>
          <a:solidFill>
            <a:srgbClr val="025198"/>
          </a:solidFill>
        </a:ln>
      </dgm:spPr>
      <dgm:t>
        <a:bodyPr/>
        <a:lstStyle/>
        <a:p>
          <a:pPr rtl="0"/>
          <a:r>
            <a:rPr lang="en-US" sz="2300" dirty="0">
              <a:solidFill>
                <a:schemeClr val="bg2">
                  <a:lumMod val="50000"/>
                </a:schemeClr>
              </a:solidFill>
              <a:latin typeface="Calibri" pitchFamily="34" charset="0"/>
            </a:rPr>
            <a:t>Gym Membership</a:t>
          </a:r>
        </a:p>
      </dgm:t>
    </dgm:pt>
    <dgm:pt modelId="{2D6D7D99-8E0D-44CD-8ABE-C1BC0E90D6A9}" type="parTrans" cxnId="{EB8A9221-BFAE-4434-866E-45E934F24AD7}">
      <dgm:prSet/>
      <dgm:spPr/>
      <dgm:t>
        <a:bodyPr/>
        <a:lstStyle/>
        <a:p>
          <a:endParaRPr lang="en-US"/>
        </a:p>
      </dgm:t>
    </dgm:pt>
    <dgm:pt modelId="{95626229-ADCB-4784-8935-E1AA63489B4C}" type="sibTrans" cxnId="{EB8A9221-BFAE-4434-866E-45E934F24AD7}">
      <dgm:prSet/>
      <dgm:spPr/>
      <dgm:t>
        <a:bodyPr/>
        <a:lstStyle/>
        <a:p>
          <a:endParaRPr lang="en-US"/>
        </a:p>
      </dgm:t>
    </dgm:pt>
    <dgm:pt modelId="{01014AC4-8177-48EB-8656-D70AC1DD5AC7}">
      <dgm:prSet custT="1"/>
      <dgm:spPr>
        <a:ln>
          <a:solidFill>
            <a:srgbClr val="025198"/>
          </a:solidFill>
        </a:ln>
      </dgm:spPr>
      <dgm:t>
        <a:bodyPr/>
        <a:lstStyle/>
        <a:p>
          <a:pPr rtl="0"/>
          <a:r>
            <a:rPr lang="en-US" sz="2300" dirty="0">
              <a:solidFill>
                <a:schemeClr val="bg2">
                  <a:lumMod val="50000"/>
                </a:schemeClr>
              </a:solidFill>
              <a:latin typeface="Calibri" pitchFamily="34" charset="0"/>
            </a:rPr>
            <a:t>Employee Assistance Program</a:t>
          </a:r>
        </a:p>
      </dgm:t>
    </dgm:pt>
    <dgm:pt modelId="{6475C92D-28B5-4E29-9C79-56BDE1634CF4}" type="parTrans" cxnId="{A2741BBB-96C5-4991-8FFE-63E385FC65B8}">
      <dgm:prSet/>
      <dgm:spPr/>
      <dgm:t>
        <a:bodyPr/>
        <a:lstStyle/>
        <a:p>
          <a:endParaRPr lang="en-US"/>
        </a:p>
      </dgm:t>
    </dgm:pt>
    <dgm:pt modelId="{A998890E-5212-4EA4-939A-3EAEC9CAB65A}" type="sibTrans" cxnId="{A2741BBB-96C5-4991-8FFE-63E385FC65B8}">
      <dgm:prSet/>
      <dgm:spPr/>
      <dgm:t>
        <a:bodyPr/>
        <a:lstStyle/>
        <a:p>
          <a:endParaRPr lang="en-US"/>
        </a:p>
      </dgm:t>
    </dgm:pt>
    <dgm:pt modelId="{5496C9BE-4B0C-48C0-B978-C52FA2DEFF37}" type="pres">
      <dgm:prSet presAssocID="{B536CBEE-2F48-4B11-8147-54953ADD2308}" presName="diagram" presStyleCnt="0">
        <dgm:presLayoutVars>
          <dgm:dir/>
          <dgm:animLvl val="lvl"/>
          <dgm:resizeHandles val="exact"/>
        </dgm:presLayoutVars>
      </dgm:prSet>
      <dgm:spPr/>
    </dgm:pt>
    <dgm:pt modelId="{D055897E-B7ED-4E62-AD36-6014F2B0DBA9}" type="pres">
      <dgm:prSet presAssocID="{D1C74A6D-AB14-4009-B87B-CE8157346030}" presName="compNode" presStyleCnt="0"/>
      <dgm:spPr/>
    </dgm:pt>
    <dgm:pt modelId="{752D2F2C-1EFB-43B6-91C0-EA2E381C4C78}" type="pres">
      <dgm:prSet presAssocID="{D1C74A6D-AB14-4009-B87B-CE8157346030}" presName="childRect" presStyleLbl="bgAcc1" presStyleIdx="0" presStyleCnt="1" custScaleY="105702" custLinFactNeighborY="2989">
        <dgm:presLayoutVars>
          <dgm:bulletEnabled val="1"/>
        </dgm:presLayoutVars>
      </dgm:prSet>
      <dgm:spPr/>
    </dgm:pt>
    <dgm:pt modelId="{7441AC2C-EFAA-44A2-A71D-65CF2D84995C}" type="pres">
      <dgm:prSet presAssocID="{D1C74A6D-AB14-4009-B87B-CE8157346030}" presName="parentText" presStyleLbl="node1" presStyleIdx="0" presStyleCnt="0">
        <dgm:presLayoutVars>
          <dgm:chMax val="0"/>
          <dgm:bulletEnabled val="1"/>
        </dgm:presLayoutVars>
      </dgm:prSet>
      <dgm:spPr/>
    </dgm:pt>
    <dgm:pt modelId="{C57CB19E-A2E0-4F0C-8031-DA8694FFE699}" type="pres">
      <dgm:prSet presAssocID="{D1C74A6D-AB14-4009-B87B-CE8157346030}" presName="parentRect" presStyleLbl="alignNode1" presStyleIdx="0" presStyleCnt="1" custScaleY="83961" custLinFactNeighborY="1120"/>
      <dgm:spPr/>
    </dgm:pt>
    <dgm:pt modelId="{D68EA30F-6378-46E7-AC61-89895D654ED5}" type="pres">
      <dgm:prSet presAssocID="{D1C74A6D-AB14-4009-B87B-CE8157346030}" presName="adorn" presStyleLbl="fgAccFollowNode1" presStyleIdx="0" presStyleCnt="1" custLinFactNeighborX="-33030" custLinFactNeighborY="-11250"/>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Lst>
  <dgm:cxnLst>
    <dgm:cxn modelId="{EB8A9221-BFAE-4434-866E-45E934F24AD7}" srcId="{D1C74A6D-AB14-4009-B87B-CE8157346030}" destId="{1FC16773-F1E7-4B4A-9112-E39F9ADE3D17}" srcOrd="6" destOrd="0" parTransId="{2D6D7D99-8E0D-44CD-8ABE-C1BC0E90D6A9}" sibTransId="{95626229-ADCB-4784-8935-E1AA63489B4C}"/>
    <dgm:cxn modelId="{974F8234-6BB4-403F-A42F-59F6D02A46B6}" type="presOf" srcId="{B536CBEE-2F48-4B11-8147-54953ADD2308}" destId="{5496C9BE-4B0C-48C0-B978-C52FA2DEFF37}" srcOrd="0" destOrd="0" presId="urn:microsoft.com/office/officeart/2005/8/layout/bList2"/>
    <dgm:cxn modelId="{514DA140-3CE4-4DD1-B424-A6BF2EED35B4}" type="presOf" srcId="{351A7C4D-E5DE-4D2E-811E-17786524220B}" destId="{752D2F2C-1EFB-43B6-91C0-EA2E381C4C78}" srcOrd="0" destOrd="2" presId="urn:microsoft.com/office/officeart/2005/8/layout/bList2"/>
    <dgm:cxn modelId="{523F365C-61DE-4CA3-BC2C-7370B61C9F69}" type="presOf" srcId="{654F19A6-491C-48B2-B317-449A880C8DA1}" destId="{752D2F2C-1EFB-43B6-91C0-EA2E381C4C78}" srcOrd="0" destOrd="5" presId="urn:microsoft.com/office/officeart/2005/8/layout/bList2"/>
    <dgm:cxn modelId="{534BAD41-FB0C-4CF6-B397-41C71118A580}" type="presOf" srcId="{01014AC4-8177-48EB-8656-D70AC1DD5AC7}" destId="{752D2F2C-1EFB-43B6-91C0-EA2E381C4C78}" srcOrd="0" destOrd="7" presId="urn:microsoft.com/office/officeart/2005/8/layout/bList2"/>
    <dgm:cxn modelId="{55638945-0AB2-4021-99D9-5AA109E11409}" type="presOf" srcId="{B8A9E582-BF31-47E8-96F4-F065FB179857}" destId="{752D2F2C-1EFB-43B6-91C0-EA2E381C4C78}" srcOrd="0" destOrd="3" presId="urn:microsoft.com/office/officeart/2005/8/layout/bList2"/>
    <dgm:cxn modelId="{2D055568-0694-4A13-A16B-24DBC228611F}" srcId="{D1C74A6D-AB14-4009-B87B-CE8157346030}" destId="{F47ED656-12BF-45B7-A5B3-ABADAB2EFFA3}" srcOrd="1" destOrd="0" parTransId="{C40123D0-038E-4B86-8898-CBD060C41ECA}" sibTransId="{65AE4099-6ED9-4202-9956-98EEE15AC966}"/>
    <dgm:cxn modelId="{80A0DE48-03DE-4B1C-935F-146FBFBF11E3}" type="presOf" srcId="{1FC16773-F1E7-4B4A-9112-E39F9ADE3D17}" destId="{752D2F2C-1EFB-43B6-91C0-EA2E381C4C78}" srcOrd="0" destOrd="6" presId="urn:microsoft.com/office/officeart/2005/8/layout/bList2"/>
    <dgm:cxn modelId="{9E5FA96E-372D-4B7F-BFF8-E34233F94CD1}" srcId="{D1C74A6D-AB14-4009-B87B-CE8157346030}" destId="{351A7C4D-E5DE-4D2E-811E-17786524220B}" srcOrd="2" destOrd="0" parTransId="{28957035-E999-4B28-AA13-C6C612E0DD40}" sibTransId="{4D136EA7-F948-4729-BDA1-84019CEB14D3}"/>
    <dgm:cxn modelId="{1AF3D972-25B5-4C73-8F07-540F2D9DC80C}" srcId="{D1C74A6D-AB14-4009-B87B-CE8157346030}" destId="{503252CC-382D-429A-8713-FB45D0CF11E5}" srcOrd="4" destOrd="0" parTransId="{DF27BA43-2E3D-42A2-927D-E2DF640E228A}" sibTransId="{3A7D9E80-F4E0-49DD-9E62-119BF1BB7F74}"/>
    <dgm:cxn modelId="{CFC72F79-AD86-4E8D-ACF6-94B0EFAA50BF}" type="presOf" srcId="{503252CC-382D-429A-8713-FB45D0CF11E5}" destId="{752D2F2C-1EFB-43B6-91C0-EA2E381C4C78}" srcOrd="0" destOrd="4" presId="urn:microsoft.com/office/officeart/2005/8/layout/bList2"/>
    <dgm:cxn modelId="{3D77AA88-66B8-4C82-A9E4-61AEC7165B48}" type="presOf" srcId="{E42B48C7-5985-4744-AE83-7BF139362287}" destId="{752D2F2C-1EFB-43B6-91C0-EA2E381C4C78}" srcOrd="0" destOrd="0" presId="urn:microsoft.com/office/officeart/2005/8/layout/bList2"/>
    <dgm:cxn modelId="{C92A1FA6-4894-43D1-B80B-1FAA0D2698D1}" type="presOf" srcId="{F47ED656-12BF-45B7-A5B3-ABADAB2EFFA3}" destId="{752D2F2C-1EFB-43B6-91C0-EA2E381C4C78}" srcOrd="0" destOrd="1" presId="urn:microsoft.com/office/officeart/2005/8/layout/bList2"/>
    <dgm:cxn modelId="{DCE1A4A8-4000-466C-AC7D-DA5752C82D51}" srcId="{D1C74A6D-AB14-4009-B87B-CE8157346030}" destId="{E42B48C7-5985-4744-AE83-7BF139362287}" srcOrd="0" destOrd="0" parTransId="{A2382D18-148D-463A-8DC9-D4879A3D821F}" sibTransId="{75995696-229D-4A8D-B01B-3E0A50B824F4}"/>
    <dgm:cxn modelId="{A2741BBB-96C5-4991-8FFE-63E385FC65B8}" srcId="{D1C74A6D-AB14-4009-B87B-CE8157346030}" destId="{01014AC4-8177-48EB-8656-D70AC1DD5AC7}" srcOrd="7" destOrd="0" parTransId="{6475C92D-28B5-4E29-9C79-56BDE1634CF4}" sibTransId="{A998890E-5212-4EA4-939A-3EAEC9CAB65A}"/>
    <dgm:cxn modelId="{ACCA0BC2-52B6-4BEC-B05B-647386E369AC}" type="presOf" srcId="{D1C74A6D-AB14-4009-B87B-CE8157346030}" destId="{7441AC2C-EFAA-44A2-A71D-65CF2D84995C}" srcOrd="0" destOrd="0" presId="urn:microsoft.com/office/officeart/2005/8/layout/bList2"/>
    <dgm:cxn modelId="{A56F0BCA-A3A9-471B-BEEB-1B3DFE9AA434}" srcId="{D1C74A6D-AB14-4009-B87B-CE8157346030}" destId="{654F19A6-491C-48B2-B317-449A880C8DA1}" srcOrd="5" destOrd="0" parTransId="{05130219-2604-4D44-8535-E322B1C72492}" sibTransId="{62CB3376-CE80-44D7-ACC7-55FAB64EAB60}"/>
    <dgm:cxn modelId="{F44C59DD-DBA9-4392-8AB4-C78FE0AA4EC8}" srcId="{D1C74A6D-AB14-4009-B87B-CE8157346030}" destId="{B8A9E582-BF31-47E8-96F4-F065FB179857}" srcOrd="3" destOrd="0" parTransId="{7B055640-3040-496A-A48E-A8C9860E9E4D}" sibTransId="{19AFF1E7-2D72-4DA7-B57D-6F0A8577A7F0}"/>
    <dgm:cxn modelId="{18DE8EF9-2463-49E6-A543-8887F77C1660}" srcId="{B536CBEE-2F48-4B11-8147-54953ADD2308}" destId="{D1C74A6D-AB14-4009-B87B-CE8157346030}" srcOrd="0" destOrd="0" parTransId="{17B3B228-DA09-4452-967E-24EBACE2DCAA}" sibTransId="{7D79F5A8-6953-4EE1-A6FE-70E77AE48AB6}"/>
    <dgm:cxn modelId="{29AA03FB-A12C-4493-9448-5D331B7A5698}" type="presOf" srcId="{D1C74A6D-AB14-4009-B87B-CE8157346030}" destId="{C57CB19E-A2E0-4F0C-8031-DA8694FFE699}" srcOrd="1" destOrd="0" presId="urn:microsoft.com/office/officeart/2005/8/layout/bList2"/>
    <dgm:cxn modelId="{D546F124-9DD9-4431-BBFC-6FFB3632330D}" type="presParOf" srcId="{5496C9BE-4B0C-48C0-B978-C52FA2DEFF37}" destId="{D055897E-B7ED-4E62-AD36-6014F2B0DBA9}" srcOrd="0" destOrd="0" presId="urn:microsoft.com/office/officeart/2005/8/layout/bList2"/>
    <dgm:cxn modelId="{80176EBE-D98D-429A-B6B3-8D9AB334EA42}" type="presParOf" srcId="{D055897E-B7ED-4E62-AD36-6014F2B0DBA9}" destId="{752D2F2C-1EFB-43B6-91C0-EA2E381C4C78}" srcOrd="0" destOrd="0" presId="urn:microsoft.com/office/officeart/2005/8/layout/bList2"/>
    <dgm:cxn modelId="{6433E228-5139-46FC-A8E5-1065CE19E0CF}" type="presParOf" srcId="{D055897E-B7ED-4E62-AD36-6014F2B0DBA9}" destId="{7441AC2C-EFAA-44A2-A71D-65CF2D84995C}" srcOrd="1" destOrd="0" presId="urn:microsoft.com/office/officeart/2005/8/layout/bList2"/>
    <dgm:cxn modelId="{1650CB16-794F-4F74-AF60-5A74E1AD4119}" type="presParOf" srcId="{D055897E-B7ED-4E62-AD36-6014F2B0DBA9}" destId="{C57CB19E-A2E0-4F0C-8031-DA8694FFE699}" srcOrd="2" destOrd="0" presId="urn:microsoft.com/office/officeart/2005/8/layout/bList2"/>
    <dgm:cxn modelId="{279600AA-AA66-49C4-A691-D0A496C964D1}" type="presParOf" srcId="{D055897E-B7ED-4E62-AD36-6014F2B0DBA9}" destId="{D68EA30F-6378-46E7-AC61-89895D654ED5}"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DEEE3F-6423-41F3-A7F8-EC7B96AA6317}"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45992162-A57E-4DF7-BFBE-B453C4F1EA8A}">
      <dgm:prSet custT="1"/>
      <dgm:spPr>
        <a:solidFill>
          <a:srgbClr val="DAA600"/>
        </a:solidFill>
        <a:ln>
          <a:solidFill>
            <a:srgbClr val="025198"/>
          </a:solidFill>
        </a:ln>
      </dgm:spPr>
      <dgm:t>
        <a:bodyPr/>
        <a:lstStyle/>
        <a:p>
          <a:pPr rtl="0"/>
          <a:r>
            <a:rPr lang="en-US" sz="2300" u="none" dirty="0">
              <a:latin typeface="Calibri" pitchFamily="34" charset="0"/>
            </a:rPr>
            <a:t>YOUR </a:t>
          </a:r>
        </a:p>
        <a:p>
          <a:pPr rtl="0"/>
          <a:r>
            <a:rPr lang="en-US" sz="2300" u="none" dirty="0">
              <a:latin typeface="Calibri" pitchFamily="34" charset="0"/>
            </a:rPr>
            <a:t>CONTRIBUTION</a:t>
          </a:r>
        </a:p>
      </dgm:t>
    </dgm:pt>
    <dgm:pt modelId="{507501CB-DDB1-40C3-8407-3190FF165E9E}" type="parTrans" cxnId="{72F1B683-AAB3-4F9E-A8B8-BA0DA3C796ED}">
      <dgm:prSet/>
      <dgm:spPr/>
      <dgm:t>
        <a:bodyPr/>
        <a:lstStyle/>
        <a:p>
          <a:endParaRPr lang="en-US">
            <a:latin typeface="Calibri" pitchFamily="34" charset="0"/>
          </a:endParaRPr>
        </a:p>
      </dgm:t>
    </dgm:pt>
    <dgm:pt modelId="{A6CBCE68-BED0-48BF-B514-E5CE0E6D2CA1}" type="sibTrans" cxnId="{72F1B683-AAB3-4F9E-A8B8-BA0DA3C796ED}">
      <dgm:prSet/>
      <dgm:spPr/>
      <dgm:t>
        <a:bodyPr/>
        <a:lstStyle/>
        <a:p>
          <a:endParaRPr lang="en-US">
            <a:latin typeface="Calibri" pitchFamily="34" charset="0"/>
          </a:endParaRPr>
        </a:p>
      </dgm:t>
    </dgm:pt>
    <dgm:pt modelId="{D4396F91-BF5D-4C04-8342-029D96A8C1FB}">
      <dgm:prSet custT="1"/>
      <dgm:spPr>
        <a:ln>
          <a:solidFill>
            <a:srgbClr val="025198"/>
          </a:solidFill>
        </a:ln>
      </dgm:spPr>
      <dgm:t>
        <a:bodyPr/>
        <a:lstStyle/>
        <a:p>
          <a:pPr rtl="0"/>
          <a:r>
            <a:rPr lang="en-US" sz="2300" b="0" dirty="0">
              <a:solidFill>
                <a:schemeClr val="bg2">
                  <a:lumMod val="50000"/>
                </a:schemeClr>
              </a:solidFill>
              <a:latin typeface="Calibri" pitchFamily="34" charset="0"/>
            </a:rPr>
            <a:t>State Health</a:t>
          </a:r>
        </a:p>
      </dgm:t>
    </dgm:pt>
    <dgm:pt modelId="{6E739CC9-D3B3-430B-9579-B9923F1C886C}" type="parTrans" cxnId="{11456040-B18C-4DFA-A35D-EFB96C2C2A83}">
      <dgm:prSet/>
      <dgm:spPr/>
      <dgm:t>
        <a:bodyPr/>
        <a:lstStyle/>
        <a:p>
          <a:endParaRPr lang="en-US">
            <a:latin typeface="Calibri" pitchFamily="34" charset="0"/>
          </a:endParaRPr>
        </a:p>
      </dgm:t>
    </dgm:pt>
    <dgm:pt modelId="{4743646E-128A-405F-91E3-4CB381F48227}" type="sibTrans" cxnId="{11456040-B18C-4DFA-A35D-EFB96C2C2A83}">
      <dgm:prSet/>
      <dgm:spPr/>
      <dgm:t>
        <a:bodyPr/>
        <a:lstStyle/>
        <a:p>
          <a:endParaRPr lang="en-US">
            <a:latin typeface="Calibri" pitchFamily="34" charset="0"/>
          </a:endParaRPr>
        </a:p>
      </dgm:t>
    </dgm:pt>
    <dgm:pt modelId="{27C7F957-4786-4DD4-B091-AB782B8AC9F4}">
      <dgm:prSet custT="1"/>
      <dgm:spPr>
        <a:ln>
          <a:solidFill>
            <a:srgbClr val="025198"/>
          </a:solidFill>
        </a:ln>
      </dgm:spPr>
      <dgm:t>
        <a:bodyPr/>
        <a:lstStyle/>
        <a:p>
          <a:pPr rtl="0"/>
          <a:r>
            <a:rPr lang="en-US" sz="2300" b="0" dirty="0">
              <a:solidFill>
                <a:schemeClr val="bg2">
                  <a:lumMod val="50000"/>
                </a:schemeClr>
              </a:solidFill>
              <a:latin typeface="Calibri" pitchFamily="34" charset="0"/>
            </a:rPr>
            <a:t>Retirement / 403(b)</a:t>
          </a:r>
        </a:p>
      </dgm:t>
    </dgm:pt>
    <dgm:pt modelId="{1CD6D0A2-17E2-43F3-B5C3-4C47E6AF7C74}" type="sibTrans" cxnId="{3C1D08B2-8038-470B-AADF-733A260F6442}">
      <dgm:prSet/>
      <dgm:spPr/>
      <dgm:t>
        <a:bodyPr/>
        <a:lstStyle/>
        <a:p>
          <a:endParaRPr lang="en-US">
            <a:latin typeface="Calibri" pitchFamily="34" charset="0"/>
          </a:endParaRPr>
        </a:p>
      </dgm:t>
    </dgm:pt>
    <dgm:pt modelId="{1C9987A5-0D9A-4175-9D0F-87EE97F91E7C}" type="parTrans" cxnId="{3C1D08B2-8038-470B-AADF-733A260F6442}">
      <dgm:prSet/>
      <dgm:spPr/>
      <dgm:t>
        <a:bodyPr/>
        <a:lstStyle/>
        <a:p>
          <a:endParaRPr lang="en-US">
            <a:latin typeface="Calibri" pitchFamily="34" charset="0"/>
          </a:endParaRPr>
        </a:p>
      </dgm:t>
    </dgm:pt>
    <dgm:pt modelId="{C7460922-EF75-4942-BABB-36092E623CA5}">
      <dgm:prSet custT="1"/>
      <dgm:spPr>
        <a:ln>
          <a:solidFill>
            <a:srgbClr val="025198"/>
          </a:solidFill>
        </a:ln>
      </dgm:spPr>
      <dgm:t>
        <a:bodyPr/>
        <a:lstStyle/>
        <a:p>
          <a:pPr rtl="0"/>
          <a:r>
            <a:rPr lang="en-US" sz="2300" b="0" dirty="0">
              <a:solidFill>
                <a:schemeClr val="bg2">
                  <a:lumMod val="50000"/>
                </a:schemeClr>
              </a:solidFill>
              <a:latin typeface="Calibri" pitchFamily="34" charset="0"/>
            </a:rPr>
            <a:t>Flexible Spending Accounts</a:t>
          </a:r>
        </a:p>
      </dgm:t>
    </dgm:pt>
    <dgm:pt modelId="{27CB19FE-10A5-4E6D-96FC-24EF4F067DF3}" type="sibTrans" cxnId="{1D7DAD04-9F91-425F-9377-0FBFB9A94A26}">
      <dgm:prSet/>
      <dgm:spPr/>
      <dgm:t>
        <a:bodyPr/>
        <a:lstStyle/>
        <a:p>
          <a:endParaRPr lang="en-US">
            <a:latin typeface="Calibri" pitchFamily="34" charset="0"/>
          </a:endParaRPr>
        </a:p>
      </dgm:t>
    </dgm:pt>
    <dgm:pt modelId="{FD142AE4-0116-4D79-913C-AD5EB784B02E}" type="parTrans" cxnId="{1D7DAD04-9F91-425F-9377-0FBFB9A94A26}">
      <dgm:prSet/>
      <dgm:spPr/>
      <dgm:t>
        <a:bodyPr/>
        <a:lstStyle/>
        <a:p>
          <a:endParaRPr lang="en-US">
            <a:latin typeface="Calibri" pitchFamily="34" charset="0"/>
          </a:endParaRPr>
        </a:p>
      </dgm:t>
    </dgm:pt>
    <dgm:pt modelId="{69C7371F-ADA4-487A-A0D9-038AB67B485B}">
      <dgm:prSet custT="1"/>
      <dgm:spPr>
        <a:ln>
          <a:solidFill>
            <a:srgbClr val="025198"/>
          </a:solidFill>
        </a:ln>
      </dgm:spPr>
      <dgm:t>
        <a:bodyPr/>
        <a:lstStyle/>
        <a:p>
          <a:pPr rtl="0"/>
          <a:r>
            <a:rPr lang="en-US" sz="2300" b="0" dirty="0">
              <a:solidFill>
                <a:schemeClr val="bg2">
                  <a:lumMod val="50000"/>
                </a:schemeClr>
              </a:solidFill>
              <a:latin typeface="Calibri" pitchFamily="34" charset="0"/>
            </a:rPr>
            <a:t>Optional / Dependent Life</a:t>
          </a:r>
        </a:p>
      </dgm:t>
    </dgm:pt>
    <dgm:pt modelId="{E2782F19-D072-45E9-9485-C03E4D617489}" type="sibTrans" cxnId="{7367BE70-B160-4B69-92CC-155CEFEF2B6E}">
      <dgm:prSet/>
      <dgm:spPr/>
      <dgm:t>
        <a:bodyPr/>
        <a:lstStyle/>
        <a:p>
          <a:endParaRPr lang="en-US">
            <a:latin typeface="Calibri" pitchFamily="34" charset="0"/>
          </a:endParaRPr>
        </a:p>
      </dgm:t>
    </dgm:pt>
    <dgm:pt modelId="{61EC226D-9A2D-48D6-8196-B716791DF43B}" type="parTrans" cxnId="{7367BE70-B160-4B69-92CC-155CEFEF2B6E}">
      <dgm:prSet/>
      <dgm:spPr/>
      <dgm:t>
        <a:bodyPr/>
        <a:lstStyle/>
        <a:p>
          <a:endParaRPr lang="en-US">
            <a:latin typeface="Calibri" pitchFamily="34" charset="0"/>
          </a:endParaRPr>
        </a:p>
      </dgm:t>
    </dgm:pt>
    <dgm:pt modelId="{E099970A-86FF-4EDE-99CF-5119176B5800}">
      <dgm:prSet custT="1"/>
      <dgm:spPr>
        <a:ln>
          <a:solidFill>
            <a:srgbClr val="025198"/>
          </a:solidFill>
        </a:ln>
      </dgm:spPr>
      <dgm:t>
        <a:bodyPr/>
        <a:lstStyle/>
        <a:p>
          <a:pPr rtl="0"/>
          <a:r>
            <a:rPr lang="en-US" sz="2300" b="0" dirty="0">
              <a:solidFill>
                <a:schemeClr val="bg2">
                  <a:lumMod val="50000"/>
                </a:schemeClr>
              </a:solidFill>
              <a:latin typeface="Calibri" pitchFamily="34" charset="0"/>
            </a:rPr>
            <a:t>Short Term Disability</a:t>
          </a:r>
        </a:p>
      </dgm:t>
    </dgm:pt>
    <dgm:pt modelId="{05ADE93C-1087-4698-BD3F-1ACFF1C39542}" type="sibTrans" cxnId="{342B718A-D52F-45F5-A864-009F9CABC2F9}">
      <dgm:prSet/>
      <dgm:spPr/>
      <dgm:t>
        <a:bodyPr/>
        <a:lstStyle/>
        <a:p>
          <a:endParaRPr lang="en-US">
            <a:latin typeface="Calibri" pitchFamily="34" charset="0"/>
          </a:endParaRPr>
        </a:p>
      </dgm:t>
    </dgm:pt>
    <dgm:pt modelId="{706A95DC-80F9-47F5-BB78-C51EAF48670F}" type="parTrans" cxnId="{342B718A-D52F-45F5-A864-009F9CABC2F9}">
      <dgm:prSet/>
      <dgm:spPr/>
      <dgm:t>
        <a:bodyPr/>
        <a:lstStyle/>
        <a:p>
          <a:endParaRPr lang="en-US">
            <a:latin typeface="Calibri" pitchFamily="34" charset="0"/>
          </a:endParaRPr>
        </a:p>
      </dgm:t>
    </dgm:pt>
    <dgm:pt modelId="{EED54E71-7AF8-4308-BE92-BBC6651C0AD6}">
      <dgm:prSet custT="1"/>
      <dgm:spPr>
        <a:ln>
          <a:solidFill>
            <a:srgbClr val="025198"/>
          </a:solidFill>
        </a:ln>
      </dgm:spPr>
      <dgm:t>
        <a:bodyPr/>
        <a:lstStyle/>
        <a:p>
          <a:pPr rtl="0"/>
          <a:r>
            <a:rPr lang="en-US" sz="2300" b="0" dirty="0">
              <a:solidFill>
                <a:schemeClr val="bg2">
                  <a:lumMod val="50000"/>
                </a:schemeClr>
              </a:solidFill>
              <a:latin typeface="Calibri" pitchFamily="34" charset="0"/>
            </a:rPr>
            <a:t>Dental</a:t>
          </a:r>
        </a:p>
      </dgm:t>
    </dgm:pt>
    <dgm:pt modelId="{A30430AF-AD11-42AF-AFD3-A89325689218}" type="sibTrans" cxnId="{07B04242-ABCF-4B9D-9172-9630399CA450}">
      <dgm:prSet/>
      <dgm:spPr/>
      <dgm:t>
        <a:bodyPr/>
        <a:lstStyle/>
        <a:p>
          <a:endParaRPr lang="en-US">
            <a:latin typeface="Calibri" pitchFamily="34" charset="0"/>
          </a:endParaRPr>
        </a:p>
      </dgm:t>
    </dgm:pt>
    <dgm:pt modelId="{1343CFA2-81F7-49DE-B240-2C3FC47A844B}" type="parTrans" cxnId="{07B04242-ABCF-4B9D-9172-9630399CA450}">
      <dgm:prSet/>
      <dgm:spPr/>
      <dgm:t>
        <a:bodyPr/>
        <a:lstStyle/>
        <a:p>
          <a:endParaRPr lang="en-US">
            <a:latin typeface="Calibri" pitchFamily="34" charset="0"/>
          </a:endParaRPr>
        </a:p>
      </dgm:t>
    </dgm:pt>
    <dgm:pt modelId="{C262DBAA-0163-4E68-ABA3-1FDFD57D67CC}" type="pres">
      <dgm:prSet presAssocID="{91DEEE3F-6423-41F3-A7F8-EC7B96AA6317}" presName="diagram" presStyleCnt="0">
        <dgm:presLayoutVars>
          <dgm:dir/>
          <dgm:animLvl val="lvl"/>
          <dgm:resizeHandles val="exact"/>
        </dgm:presLayoutVars>
      </dgm:prSet>
      <dgm:spPr/>
    </dgm:pt>
    <dgm:pt modelId="{E97E21D7-AAAC-478E-A510-43B8EE521ABC}" type="pres">
      <dgm:prSet presAssocID="{45992162-A57E-4DF7-BFBE-B453C4F1EA8A}" presName="compNode" presStyleCnt="0"/>
      <dgm:spPr/>
    </dgm:pt>
    <dgm:pt modelId="{2B6139DC-069A-4818-956E-29DB0D34FDAF}" type="pres">
      <dgm:prSet presAssocID="{45992162-A57E-4DF7-BFBE-B453C4F1EA8A}" presName="childRect" presStyleLbl="bgAcc1" presStyleIdx="0" presStyleCnt="1" custScaleX="131497" custScaleY="163716" custLinFactNeighborY="-3261">
        <dgm:presLayoutVars>
          <dgm:bulletEnabled val="1"/>
        </dgm:presLayoutVars>
      </dgm:prSet>
      <dgm:spPr/>
    </dgm:pt>
    <dgm:pt modelId="{76A86352-516C-4D3C-953A-B8EFB042B2CC}" type="pres">
      <dgm:prSet presAssocID="{45992162-A57E-4DF7-BFBE-B453C4F1EA8A}" presName="parentText" presStyleLbl="node1" presStyleIdx="0" presStyleCnt="0">
        <dgm:presLayoutVars>
          <dgm:chMax val="0"/>
          <dgm:bulletEnabled val="1"/>
        </dgm:presLayoutVars>
      </dgm:prSet>
      <dgm:spPr/>
    </dgm:pt>
    <dgm:pt modelId="{F8C7E21B-DC11-47FC-8E94-7397D74DD109}" type="pres">
      <dgm:prSet presAssocID="{45992162-A57E-4DF7-BFBE-B453C4F1EA8A}" presName="parentRect" presStyleLbl="alignNode1" presStyleIdx="0" presStyleCnt="1" custScaleX="132638" custScaleY="126586" custLinFactNeighborX="-66" custLinFactNeighborY="-11961"/>
      <dgm:spPr/>
    </dgm:pt>
    <dgm:pt modelId="{1FEF43FE-056B-43DF-857E-728CB9004F98}" type="pres">
      <dgm:prSet presAssocID="{45992162-A57E-4DF7-BFBE-B453C4F1EA8A}" presName="adorn" presStyleLbl="fgAccFollowNode1" presStyleIdx="0" presStyleCnt="1" custScaleX="115337" custScaleY="115680" custLinFactNeighborX="-5685" custLinFactNeighborY="-3273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Lst>
  <dgm:cxnLst>
    <dgm:cxn modelId="{1D7DAD04-9F91-425F-9377-0FBFB9A94A26}" srcId="{45992162-A57E-4DF7-BFBE-B453C4F1EA8A}" destId="{C7460922-EF75-4942-BABB-36092E623CA5}" srcOrd="4" destOrd="0" parTransId="{FD142AE4-0116-4D79-913C-AD5EB784B02E}" sibTransId="{27CB19FE-10A5-4E6D-96FC-24EF4F067DF3}"/>
    <dgm:cxn modelId="{EC84EC1B-6FD0-4A4A-B28F-287C1F749E11}" type="presOf" srcId="{C7460922-EF75-4942-BABB-36092E623CA5}" destId="{2B6139DC-069A-4818-956E-29DB0D34FDAF}" srcOrd="0" destOrd="4" presId="urn:microsoft.com/office/officeart/2005/8/layout/bList2"/>
    <dgm:cxn modelId="{14232935-1113-4A06-BE40-232DBD5DE51C}" type="presOf" srcId="{27C7F957-4786-4DD4-B091-AB782B8AC9F4}" destId="{2B6139DC-069A-4818-956E-29DB0D34FDAF}" srcOrd="0" destOrd="5" presId="urn:microsoft.com/office/officeart/2005/8/layout/bList2"/>
    <dgm:cxn modelId="{11456040-B18C-4DFA-A35D-EFB96C2C2A83}" srcId="{45992162-A57E-4DF7-BFBE-B453C4F1EA8A}" destId="{D4396F91-BF5D-4C04-8342-029D96A8C1FB}" srcOrd="0" destOrd="0" parTransId="{6E739CC9-D3B3-430B-9579-B9923F1C886C}" sibTransId="{4743646E-128A-405F-91E3-4CB381F48227}"/>
    <dgm:cxn modelId="{07B04242-ABCF-4B9D-9172-9630399CA450}" srcId="{45992162-A57E-4DF7-BFBE-B453C4F1EA8A}" destId="{EED54E71-7AF8-4308-BE92-BBC6651C0AD6}" srcOrd="1" destOrd="0" parTransId="{1343CFA2-81F7-49DE-B240-2C3FC47A844B}" sibTransId="{A30430AF-AD11-42AF-AFD3-A89325689218}"/>
    <dgm:cxn modelId="{7367BE70-B160-4B69-92CC-155CEFEF2B6E}" srcId="{45992162-A57E-4DF7-BFBE-B453C4F1EA8A}" destId="{69C7371F-ADA4-487A-A0D9-038AB67B485B}" srcOrd="3" destOrd="0" parTransId="{61EC226D-9A2D-48D6-8196-B716791DF43B}" sibTransId="{E2782F19-D072-45E9-9485-C03E4D617489}"/>
    <dgm:cxn modelId="{72F1B683-AAB3-4F9E-A8B8-BA0DA3C796ED}" srcId="{91DEEE3F-6423-41F3-A7F8-EC7B96AA6317}" destId="{45992162-A57E-4DF7-BFBE-B453C4F1EA8A}" srcOrd="0" destOrd="0" parTransId="{507501CB-DDB1-40C3-8407-3190FF165E9E}" sibTransId="{A6CBCE68-BED0-48BF-B514-E5CE0E6D2CA1}"/>
    <dgm:cxn modelId="{342B718A-D52F-45F5-A864-009F9CABC2F9}" srcId="{45992162-A57E-4DF7-BFBE-B453C4F1EA8A}" destId="{E099970A-86FF-4EDE-99CF-5119176B5800}" srcOrd="2" destOrd="0" parTransId="{706A95DC-80F9-47F5-BB78-C51EAF48670F}" sibTransId="{05ADE93C-1087-4698-BD3F-1ACFF1C39542}"/>
    <dgm:cxn modelId="{BAB4B491-E785-4816-B661-C7AD01BED54D}" type="presOf" srcId="{91DEEE3F-6423-41F3-A7F8-EC7B96AA6317}" destId="{C262DBAA-0163-4E68-ABA3-1FDFD57D67CC}" srcOrd="0" destOrd="0" presId="urn:microsoft.com/office/officeart/2005/8/layout/bList2"/>
    <dgm:cxn modelId="{4AE17A97-82BC-47F9-BD62-376D58ECE235}" type="presOf" srcId="{E099970A-86FF-4EDE-99CF-5119176B5800}" destId="{2B6139DC-069A-4818-956E-29DB0D34FDAF}" srcOrd="0" destOrd="2" presId="urn:microsoft.com/office/officeart/2005/8/layout/bList2"/>
    <dgm:cxn modelId="{2A402FA9-ECB4-404C-987B-D80ECB607F60}" type="presOf" srcId="{69C7371F-ADA4-487A-A0D9-038AB67B485B}" destId="{2B6139DC-069A-4818-956E-29DB0D34FDAF}" srcOrd="0" destOrd="3" presId="urn:microsoft.com/office/officeart/2005/8/layout/bList2"/>
    <dgm:cxn modelId="{3C1D08B2-8038-470B-AADF-733A260F6442}" srcId="{45992162-A57E-4DF7-BFBE-B453C4F1EA8A}" destId="{27C7F957-4786-4DD4-B091-AB782B8AC9F4}" srcOrd="5" destOrd="0" parTransId="{1C9987A5-0D9A-4175-9D0F-87EE97F91E7C}" sibTransId="{1CD6D0A2-17E2-43F3-B5C3-4C47E6AF7C74}"/>
    <dgm:cxn modelId="{74D329B3-D8CF-4FF2-90C1-569507252FDA}" type="presOf" srcId="{45992162-A57E-4DF7-BFBE-B453C4F1EA8A}" destId="{76A86352-516C-4D3C-953A-B8EFB042B2CC}" srcOrd="0" destOrd="0" presId="urn:microsoft.com/office/officeart/2005/8/layout/bList2"/>
    <dgm:cxn modelId="{01A194B3-7F3F-4D18-B4AB-E15711ED98C4}" type="presOf" srcId="{EED54E71-7AF8-4308-BE92-BBC6651C0AD6}" destId="{2B6139DC-069A-4818-956E-29DB0D34FDAF}" srcOrd="0" destOrd="1" presId="urn:microsoft.com/office/officeart/2005/8/layout/bList2"/>
    <dgm:cxn modelId="{679763BE-F447-4A2A-8687-45DD54361A8C}" type="presOf" srcId="{D4396F91-BF5D-4C04-8342-029D96A8C1FB}" destId="{2B6139DC-069A-4818-956E-29DB0D34FDAF}" srcOrd="0" destOrd="0" presId="urn:microsoft.com/office/officeart/2005/8/layout/bList2"/>
    <dgm:cxn modelId="{A2CD44CF-A9A6-4C55-A71B-0ABD7B4711C2}" type="presOf" srcId="{45992162-A57E-4DF7-BFBE-B453C4F1EA8A}" destId="{F8C7E21B-DC11-47FC-8E94-7397D74DD109}" srcOrd="1" destOrd="0" presId="urn:microsoft.com/office/officeart/2005/8/layout/bList2"/>
    <dgm:cxn modelId="{654870E2-378B-4494-9ADB-C645C7BA9494}" type="presParOf" srcId="{C262DBAA-0163-4E68-ABA3-1FDFD57D67CC}" destId="{E97E21D7-AAAC-478E-A510-43B8EE521ABC}" srcOrd="0" destOrd="0" presId="urn:microsoft.com/office/officeart/2005/8/layout/bList2"/>
    <dgm:cxn modelId="{E5782361-8DE2-4C88-9C56-F2216EE4C0B2}" type="presParOf" srcId="{E97E21D7-AAAC-478E-A510-43B8EE521ABC}" destId="{2B6139DC-069A-4818-956E-29DB0D34FDAF}" srcOrd="0" destOrd="0" presId="urn:microsoft.com/office/officeart/2005/8/layout/bList2"/>
    <dgm:cxn modelId="{12F1DF5D-B068-41B7-A33A-5D9D3A6980AD}" type="presParOf" srcId="{E97E21D7-AAAC-478E-A510-43B8EE521ABC}" destId="{76A86352-516C-4D3C-953A-B8EFB042B2CC}" srcOrd="1" destOrd="0" presId="urn:microsoft.com/office/officeart/2005/8/layout/bList2"/>
    <dgm:cxn modelId="{0D19276A-0675-4071-8E42-9E13F32D9B16}" type="presParOf" srcId="{E97E21D7-AAAC-478E-A510-43B8EE521ABC}" destId="{F8C7E21B-DC11-47FC-8E94-7397D74DD109}" srcOrd="2" destOrd="0" presId="urn:microsoft.com/office/officeart/2005/8/layout/bList2"/>
    <dgm:cxn modelId="{3EC0C2C5-A304-4AD2-8199-800E29B7BE5E}" type="presParOf" srcId="{E97E21D7-AAAC-478E-A510-43B8EE521ABC}" destId="{1FEF43FE-056B-43DF-857E-728CB9004F98}" srcOrd="3" destOrd="0" presId="urn:microsoft.com/office/officeart/2005/8/layout/b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3BE3BE-E94A-44AE-BCF3-BBF7724F5671}"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0364540F-7D0D-4A3C-828E-274C316E87B6}">
      <dgm:prSet phldrT="[Text]" custT="1"/>
      <dgm:spPr>
        <a:solidFill>
          <a:srgbClr val="FFCC00"/>
        </a:solidFill>
      </dgm:spPr>
      <dgm:t>
        <a:bodyPr/>
        <a:lstStyle/>
        <a:p>
          <a:r>
            <a:rPr lang="en-US" sz="2800" b="1" dirty="0">
              <a:solidFill>
                <a:schemeClr val="bg2">
                  <a:lumMod val="50000"/>
                </a:schemeClr>
              </a:solidFill>
              <a:latin typeface="Calibri" pitchFamily="34" charset="0"/>
            </a:rPr>
            <a:t>HEALTHCARE FSA</a:t>
          </a:r>
        </a:p>
      </dgm:t>
    </dgm:pt>
    <dgm:pt modelId="{1EB830B7-0595-4FF5-8124-DB03E6175011}" type="parTrans" cxnId="{854441A4-B0DA-41E7-92AD-F7BEE4F32DBE}">
      <dgm:prSet/>
      <dgm:spPr/>
      <dgm:t>
        <a:bodyPr/>
        <a:lstStyle/>
        <a:p>
          <a:endParaRPr lang="en-US">
            <a:latin typeface="Calibri" pitchFamily="34" charset="0"/>
          </a:endParaRPr>
        </a:p>
      </dgm:t>
    </dgm:pt>
    <dgm:pt modelId="{59B6DACC-D157-499B-BC83-0C1E5941270F}" type="sibTrans" cxnId="{854441A4-B0DA-41E7-92AD-F7BEE4F32DBE}">
      <dgm:prSet/>
      <dgm:spPr/>
      <dgm:t>
        <a:bodyPr/>
        <a:lstStyle/>
        <a:p>
          <a:endParaRPr lang="en-US">
            <a:latin typeface="Calibri" pitchFamily="34" charset="0"/>
          </a:endParaRPr>
        </a:p>
      </dgm:t>
    </dgm:pt>
    <dgm:pt modelId="{7C3D816F-0187-4323-ABF2-F374BE79DDD8}">
      <dgm:prSet phldrT="[Text]" custT="1"/>
      <dgm:spPr>
        <a:solidFill>
          <a:schemeClr val="bg2">
            <a:lumMod val="75000"/>
            <a:alpha val="90000"/>
          </a:schemeClr>
        </a:solidFill>
        <a:ln>
          <a:solidFill>
            <a:srgbClr val="025198"/>
          </a:solidFill>
        </a:ln>
      </dgm:spPr>
      <dgm:t>
        <a:bodyPr/>
        <a:lstStyle/>
        <a:p>
          <a:r>
            <a:rPr lang="en-US" sz="2100" b="1" dirty="0">
              <a:solidFill>
                <a:schemeClr val="bg1"/>
              </a:solidFill>
              <a:latin typeface="Calibri" pitchFamily="34" charset="0"/>
            </a:rPr>
            <a:t>Maximum amount is $2,750</a:t>
          </a:r>
        </a:p>
      </dgm:t>
    </dgm:pt>
    <dgm:pt modelId="{F8091B0A-504A-468C-8D85-A7C40E054E2D}" type="parTrans" cxnId="{E8112F1A-D073-4ED8-B216-C90A749E3590}">
      <dgm:prSet/>
      <dgm:spPr/>
      <dgm:t>
        <a:bodyPr/>
        <a:lstStyle/>
        <a:p>
          <a:endParaRPr lang="en-US">
            <a:latin typeface="Calibri" pitchFamily="34" charset="0"/>
          </a:endParaRPr>
        </a:p>
      </dgm:t>
    </dgm:pt>
    <dgm:pt modelId="{D086BDE3-1E86-4DF5-BBCD-10AED3598308}" type="sibTrans" cxnId="{E8112F1A-D073-4ED8-B216-C90A749E3590}">
      <dgm:prSet/>
      <dgm:spPr/>
      <dgm:t>
        <a:bodyPr/>
        <a:lstStyle/>
        <a:p>
          <a:endParaRPr lang="en-US">
            <a:latin typeface="Calibri" pitchFamily="34" charset="0"/>
          </a:endParaRPr>
        </a:p>
      </dgm:t>
    </dgm:pt>
    <dgm:pt modelId="{DABF2CAB-69B7-4FFD-9526-1B5BBDDE3E15}">
      <dgm:prSet phldrT="[Text]" custT="1"/>
      <dgm:spPr>
        <a:solidFill>
          <a:srgbClr val="FFCC00"/>
        </a:solidFill>
      </dgm:spPr>
      <dgm:t>
        <a:bodyPr/>
        <a:lstStyle/>
        <a:p>
          <a:r>
            <a:rPr lang="en-US" sz="2800" b="1" dirty="0">
              <a:solidFill>
                <a:schemeClr val="bg2">
                  <a:lumMod val="50000"/>
                </a:schemeClr>
              </a:solidFill>
              <a:latin typeface="Calibri" pitchFamily="34" charset="0"/>
            </a:rPr>
            <a:t>DEPENDENT CARE FSA</a:t>
          </a:r>
        </a:p>
      </dgm:t>
    </dgm:pt>
    <dgm:pt modelId="{018418ED-E654-42E7-B19A-4090AD9CEC41}" type="parTrans" cxnId="{4928EE9D-B7BF-4E76-98CB-093B402BC095}">
      <dgm:prSet/>
      <dgm:spPr/>
      <dgm:t>
        <a:bodyPr/>
        <a:lstStyle/>
        <a:p>
          <a:endParaRPr lang="en-US">
            <a:latin typeface="Calibri" pitchFamily="34" charset="0"/>
          </a:endParaRPr>
        </a:p>
      </dgm:t>
    </dgm:pt>
    <dgm:pt modelId="{F6F0786F-CD2A-4A94-9245-FEC11209328E}" type="sibTrans" cxnId="{4928EE9D-B7BF-4E76-98CB-093B402BC095}">
      <dgm:prSet/>
      <dgm:spPr/>
      <dgm:t>
        <a:bodyPr/>
        <a:lstStyle/>
        <a:p>
          <a:endParaRPr lang="en-US">
            <a:latin typeface="Calibri" pitchFamily="34" charset="0"/>
          </a:endParaRPr>
        </a:p>
      </dgm:t>
    </dgm:pt>
    <dgm:pt modelId="{D2E6747B-BECA-4170-A633-9DFEA5A75CE6}">
      <dgm:prSet phldrT="[Text]" custT="1"/>
      <dgm:spPr>
        <a:solidFill>
          <a:schemeClr val="bg2">
            <a:lumMod val="75000"/>
            <a:alpha val="90000"/>
          </a:schemeClr>
        </a:solidFill>
        <a:ln>
          <a:solidFill>
            <a:srgbClr val="025198"/>
          </a:solidFill>
        </a:ln>
      </dgm:spPr>
      <dgm:t>
        <a:bodyPr/>
        <a:lstStyle/>
        <a:p>
          <a:r>
            <a:rPr lang="en-US" sz="2100" b="1" dirty="0">
              <a:solidFill>
                <a:schemeClr val="bg1"/>
              </a:solidFill>
              <a:latin typeface="Calibri" pitchFamily="34" charset="0"/>
            </a:rPr>
            <a:t>Maximum amount is $5,000</a:t>
          </a:r>
        </a:p>
      </dgm:t>
    </dgm:pt>
    <dgm:pt modelId="{7C35709F-36FA-4609-99E1-E83B20888740}" type="parTrans" cxnId="{70701F94-C94E-4C14-A44B-5D040E92B768}">
      <dgm:prSet/>
      <dgm:spPr/>
      <dgm:t>
        <a:bodyPr/>
        <a:lstStyle/>
        <a:p>
          <a:endParaRPr lang="en-US">
            <a:latin typeface="Calibri" pitchFamily="34" charset="0"/>
          </a:endParaRPr>
        </a:p>
      </dgm:t>
    </dgm:pt>
    <dgm:pt modelId="{5D693B98-F72D-4846-AAA1-0A68813E8466}" type="sibTrans" cxnId="{70701F94-C94E-4C14-A44B-5D040E92B768}">
      <dgm:prSet/>
      <dgm:spPr/>
      <dgm:t>
        <a:bodyPr/>
        <a:lstStyle/>
        <a:p>
          <a:endParaRPr lang="en-US">
            <a:latin typeface="Calibri" pitchFamily="34" charset="0"/>
          </a:endParaRPr>
        </a:p>
      </dgm:t>
    </dgm:pt>
    <dgm:pt modelId="{654ADE23-C24C-4758-9DE9-78C91CB08BC7}">
      <dgm:prSet phldrT="[Text]" custT="1"/>
      <dgm:spPr>
        <a:solidFill>
          <a:schemeClr val="bg2">
            <a:lumMod val="75000"/>
            <a:alpha val="90000"/>
          </a:schemeClr>
        </a:solidFill>
        <a:ln>
          <a:solidFill>
            <a:srgbClr val="025198"/>
          </a:solidFill>
        </a:ln>
      </dgm:spPr>
      <dgm:t>
        <a:bodyPr/>
        <a:lstStyle/>
        <a:p>
          <a:r>
            <a:rPr lang="en-US" sz="2100" b="1" dirty="0">
              <a:solidFill>
                <a:schemeClr val="bg1"/>
              </a:solidFill>
              <a:latin typeface="Calibri" pitchFamily="34" charset="0"/>
            </a:rPr>
            <a:t>Eligible medical, dental, vision, and pharmacy out-of-pocket expenses, including some over-the-counter medications (no prescription needed)</a:t>
          </a:r>
        </a:p>
      </dgm:t>
    </dgm:pt>
    <dgm:pt modelId="{A46DEC2D-300C-496D-BCEE-65F9D6B35228}" type="parTrans" cxnId="{CBC0B8C9-6FB0-40EB-88DD-3EC767C41BA6}">
      <dgm:prSet/>
      <dgm:spPr/>
      <dgm:t>
        <a:bodyPr/>
        <a:lstStyle/>
        <a:p>
          <a:endParaRPr lang="en-US"/>
        </a:p>
      </dgm:t>
    </dgm:pt>
    <dgm:pt modelId="{5B5B3FFF-524A-4D7E-8FFE-F08829E1E39E}" type="sibTrans" cxnId="{CBC0B8C9-6FB0-40EB-88DD-3EC767C41BA6}">
      <dgm:prSet/>
      <dgm:spPr/>
      <dgm:t>
        <a:bodyPr/>
        <a:lstStyle/>
        <a:p>
          <a:endParaRPr lang="en-US"/>
        </a:p>
      </dgm:t>
    </dgm:pt>
    <dgm:pt modelId="{4E8A5DA3-4B28-4AF8-8F1A-D2C074C2CD17}">
      <dgm:prSet phldrT="[Text]" custT="1"/>
      <dgm:spPr>
        <a:solidFill>
          <a:schemeClr val="bg2">
            <a:lumMod val="75000"/>
            <a:alpha val="90000"/>
          </a:schemeClr>
        </a:solidFill>
        <a:ln>
          <a:solidFill>
            <a:srgbClr val="025198"/>
          </a:solidFill>
        </a:ln>
      </dgm:spPr>
      <dgm:t>
        <a:bodyPr/>
        <a:lstStyle/>
        <a:p>
          <a:r>
            <a:rPr lang="en-US" sz="2100" b="1" dirty="0">
              <a:solidFill>
                <a:schemeClr val="bg1"/>
              </a:solidFill>
              <a:latin typeface="Calibri" pitchFamily="34" charset="0"/>
            </a:rPr>
            <a:t>Expenses for you and your dependents – regardless of participation in SHBP / other HCBE benefits</a:t>
          </a:r>
        </a:p>
      </dgm:t>
    </dgm:pt>
    <dgm:pt modelId="{56123494-402A-4AF0-9C35-05B6DB541DEA}" type="parTrans" cxnId="{7558F2ED-565B-4621-BB4E-2F095A0BE4ED}">
      <dgm:prSet/>
      <dgm:spPr/>
      <dgm:t>
        <a:bodyPr/>
        <a:lstStyle/>
        <a:p>
          <a:endParaRPr lang="en-US"/>
        </a:p>
      </dgm:t>
    </dgm:pt>
    <dgm:pt modelId="{11B8A52F-7EF2-474D-8872-1587AD57458B}" type="sibTrans" cxnId="{7558F2ED-565B-4621-BB4E-2F095A0BE4ED}">
      <dgm:prSet/>
      <dgm:spPr/>
      <dgm:t>
        <a:bodyPr/>
        <a:lstStyle/>
        <a:p>
          <a:endParaRPr lang="en-US"/>
        </a:p>
      </dgm:t>
    </dgm:pt>
    <dgm:pt modelId="{CA629E52-C39B-4804-8B45-C3DD8228248B}">
      <dgm:prSet phldrT="[Text]" custT="1"/>
      <dgm:spPr>
        <a:solidFill>
          <a:schemeClr val="bg2">
            <a:lumMod val="75000"/>
            <a:alpha val="90000"/>
          </a:schemeClr>
        </a:solidFill>
        <a:ln>
          <a:solidFill>
            <a:srgbClr val="025198"/>
          </a:solidFill>
        </a:ln>
      </dgm:spPr>
      <dgm:t>
        <a:bodyPr/>
        <a:lstStyle/>
        <a:p>
          <a:r>
            <a:rPr lang="en-US" sz="2100" b="1" dirty="0">
              <a:solidFill>
                <a:schemeClr val="bg1"/>
              </a:solidFill>
              <a:latin typeface="Calibri" pitchFamily="34" charset="0"/>
            </a:rPr>
            <a:t>At the time of claim, your entire annual contribution is available </a:t>
          </a:r>
        </a:p>
      </dgm:t>
    </dgm:pt>
    <dgm:pt modelId="{3D43D9B6-A6C6-499D-BBFA-42C9385075F5}" type="parTrans" cxnId="{63CD11F8-8E44-40E2-9B11-2411771C5B6C}">
      <dgm:prSet/>
      <dgm:spPr/>
      <dgm:t>
        <a:bodyPr/>
        <a:lstStyle/>
        <a:p>
          <a:endParaRPr lang="en-US"/>
        </a:p>
      </dgm:t>
    </dgm:pt>
    <dgm:pt modelId="{A104988A-584A-4ACA-B777-BC37DCDF5C19}" type="sibTrans" cxnId="{63CD11F8-8E44-40E2-9B11-2411771C5B6C}">
      <dgm:prSet/>
      <dgm:spPr/>
      <dgm:t>
        <a:bodyPr/>
        <a:lstStyle/>
        <a:p>
          <a:endParaRPr lang="en-US"/>
        </a:p>
      </dgm:t>
    </dgm:pt>
    <dgm:pt modelId="{C0C7E120-2007-43C8-B554-1D71CDF12558}">
      <dgm:prSet phldrT="[Text]" custT="1"/>
      <dgm:spPr>
        <a:solidFill>
          <a:schemeClr val="bg2">
            <a:lumMod val="75000"/>
            <a:alpha val="90000"/>
          </a:schemeClr>
        </a:solidFill>
        <a:ln>
          <a:solidFill>
            <a:srgbClr val="025198"/>
          </a:solidFill>
        </a:ln>
      </dgm:spPr>
      <dgm:t>
        <a:bodyPr/>
        <a:lstStyle/>
        <a:p>
          <a:r>
            <a:rPr lang="en-US" sz="2100" b="1" dirty="0">
              <a:solidFill>
                <a:schemeClr val="bg1"/>
              </a:solidFill>
              <a:latin typeface="Calibri" pitchFamily="34" charset="0"/>
            </a:rPr>
            <a:t>Eligible day care, after-school care, day camps, nanny care for children, and certain adult care expenses </a:t>
          </a:r>
        </a:p>
      </dgm:t>
    </dgm:pt>
    <dgm:pt modelId="{E4ECBB72-F5B3-4B7E-8B87-FD3EE33D33D7}" type="parTrans" cxnId="{0144C6B1-2622-42E0-8FCE-3018681EA0C4}">
      <dgm:prSet/>
      <dgm:spPr/>
      <dgm:t>
        <a:bodyPr/>
        <a:lstStyle/>
        <a:p>
          <a:endParaRPr lang="en-US"/>
        </a:p>
      </dgm:t>
    </dgm:pt>
    <dgm:pt modelId="{70799105-B23E-4105-BB9F-466C42E4EE8C}" type="sibTrans" cxnId="{0144C6B1-2622-42E0-8FCE-3018681EA0C4}">
      <dgm:prSet/>
      <dgm:spPr/>
      <dgm:t>
        <a:bodyPr/>
        <a:lstStyle/>
        <a:p>
          <a:endParaRPr lang="en-US"/>
        </a:p>
      </dgm:t>
    </dgm:pt>
    <dgm:pt modelId="{2643BD95-34DC-48B0-8CC1-530A902FCB36}" type="pres">
      <dgm:prSet presAssocID="{803BE3BE-E94A-44AE-BCF3-BBF7724F5671}" presName="linear" presStyleCnt="0">
        <dgm:presLayoutVars>
          <dgm:dir/>
          <dgm:animLvl val="lvl"/>
          <dgm:resizeHandles val="exact"/>
        </dgm:presLayoutVars>
      </dgm:prSet>
      <dgm:spPr/>
    </dgm:pt>
    <dgm:pt modelId="{625CBF4C-279F-4F31-97B5-1DD1DCC98F28}" type="pres">
      <dgm:prSet presAssocID="{0364540F-7D0D-4A3C-828E-274C316E87B6}" presName="parentLin" presStyleCnt="0"/>
      <dgm:spPr/>
    </dgm:pt>
    <dgm:pt modelId="{51C9228D-F2DA-48B2-983C-BFAE7F3AC6A4}" type="pres">
      <dgm:prSet presAssocID="{0364540F-7D0D-4A3C-828E-274C316E87B6}" presName="parentLeftMargin" presStyleLbl="node1" presStyleIdx="0" presStyleCnt="2"/>
      <dgm:spPr/>
    </dgm:pt>
    <dgm:pt modelId="{2D21AF1F-29EF-4F0A-BA03-A6C2AA5BE4DB}" type="pres">
      <dgm:prSet presAssocID="{0364540F-7D0D-4A3C-828E-274C316E87B6}" presName="parentText" presStyleLbl="node1" presStyleIdx="0" presStyleCnt="2">
        <dgm:presLayoutVars>
          <dgm:chMax val="0"/>
          <dgm:bulletEnabled val="1"/>
        </dgm:presLayoutVars>
      </dgm:prSet>
      <dgm:spPr/>
    </dgm:pt>
    <dgm:pt modelId="{415905B0-2679-4171-908B-8774317AC9BD}" type="pres">
      <dgm:prSet presAssocID="{0364540F-7D0D-4A3C-828E-274C316E87B6}" presName="negativeSpace" presStyleCnt="0"/>
      <dgm:spPr/>
    </dgm:pt>
    <dgm:pt modelId="{227001D5-FFF5-4FC7-90A3-519C91800847}" type="pres">
      <dgm:prSet presAssocID="{0364540F-7D0D-4A3C-828E-274C316E87B6}" presName="childText" presStyleLbl="conFgAcc1" presStyleIdx="0" presStyleCnt="2">
        <dgm:presLayoutVars>
          <dgm:bulletEnabled val="1"/>
        </dgm:presLayoutVars>
      </dgm:prSet>
      <dgm:spPr/>
    </dgm:pt>
    <dgm:pt modelId="{542DC73D-19A5-4A11-9800-4FA43E1ECF04}" type="pres">
      <dgm:prSet presAssocID="{59B6DACC-D157-499B-BC83-0C1E5941270F}" presName="spaceBetweenRectangles" presStyleCnt="0"/>
      <dgm:spPr/>
    </dgm:pt>
    <dgm:pt modelId="{08590AC4-951B-4D49-A1E3-C0134E4AA6BC}" type="pres">
      <dgm:prSet presAssocID="{DABF2CAB-69B7-4FFD-9526-1B5BBDDE3E15}" presName="parentLin" presStyleCnt="0"/>
      <dgm:spPr/>
    </dgm:pt>
    <dgm:pt modelId="{B9463171-AA07-4772-A6C6-776DB62C93D8}" type="pres">
      <dgm:prSet presAssocID="{DABF2CAB-69B7-4FFD-9526-1B5BBDDE3E15}" presName="parentLeftMargin" presStyleLbl="node1" presStyleIdx="0" presStyleCnt="2"/>
      <dgm:spPr/>
    </dgm:pt>
    <dgm:pt modelId="{FF1FD683-D740-4F48-A92E-65409DF4A43A}" type="pres">
      <dgm:prSet presAssocID="{DABF2CAB-69B7-4FFD-9526-1B5BBDDE3E15}" presName="parentText" presStyleLbl="node1" presStyleIdx="1" presStyleCnt="2">
        <dgm:presLayoutVars>
          <dgm:chMax val="0"/>
          <dgm:bulletEnabled val="1"/>
        </dgm:presLayoutVars>
      </dgm:prSet>
      <dgm:spPr/>
    </dgm:pt>
    <dgm:pt modelId="{B2BB8448-271E-4BB6-856C-7AA659421D9F}" type="pres">
      <dgm:prSet presAssocID="{DABF2CAB-69B7-4FFD-9526-1B5BBDDE3E15}" presName="negativeSpace" presStyleCnt="0"/>
      <dgm:spPr/>
    </dgm:pt>
    <dgm:pt modelId="{0A508CBD-A04A-4A0D-8580-41868741F9CE}" type="pres">
      <dgm:prSet presAssocID="{DABF2CAB-69B7-4FFD-9526-1B5BBDDE3E15}" presName="childText" presStyleLbl="conFgAcc1" presStyleIdx="1" presStyleCnt="2">
        <dgm:presLayoutVars>
          <dgm:bulletEnabled val="1"/>
        </dgm:presLayoutVars>
      </dgm:prSet>
      <dgm:spPr/>
    </dgm:pt>
  </dgm:ptLst>
  <dgm:cxnLst>
    <dgm:cxn modelId="{54EB3205-A6DA-4532-97C6-5C4B43AFB72A}" type="presOf" srcId="{0364540F-7D0D-4A3C-828E-274C316E87B6}" destId="{51C9228D-F2DA-48B2-983C-BFAE7F3AC6A4}" srcOrd="0" destOrd="0" presId="urn:microsoft.com/office/officeart/2005/8/layout/list1"/>
    <dgm:cxn modelId="{E8112F1A-D073-4ED8-B216-C90A749E3590}" srcId="{0364540F-7D0D-4A3C-828E-274C316E87B6}" destId="{7C3D816F-0187-4323-ABF2-F374BE79DDD8}" srcOrd="0" destOrd="0" parTransId="{F8091B0A-504A-468C-8D85-A7C40E054E2D}" sibTransId="{D086BDE3-1E86-4DF5-BBCD-10AED3598308}"/>
    <dgm:cxn modelId="{3C5ABF2B-7F8B-4DCB-8FC8-503C819909AD}" type="presOf" srcId="{DABF2CAB-69B7-4FFD-9526-1B5BBDDE3E15}" destId="{B9463171-AA07-4772-A6C6-776DB62C93D8}" srcOrd="0" destOrd="0" presId="urn:microsoft.com/office/officeart/2005/8/layout/list1"/>
    <dgm:cxn modelId="{AE360D2C-2549-4CF7-8649-9A7BDEEE98FA}" type="presOf" srcId="{0364540F-7D0D-4A3C-828E-274C316E87B6}" destId="{2D21AF1F-29EF-4F0A-BA03-A6C2AA5BE4DB}" srcOrd="1" destOrd="0" presId="urn:microsoft.com/office/officeart/2005/8/layout/list1"/>
    <dgm:cxn modelId="{113B6940-0809-419F-9607-ED382787F170}" type="presOf" srcId="{C0C7E120-2007-43C8-B554-1D71CDF12558}" destId="{0A508CBD-A04A-4A0D-8580-41868741F9CE}" srcOrd="0" destOrd="1" presId="urn:microsoft.com/office/officeart/2005/8/layout/list1"/>
    <dgm:cxn modelId="{6D650A42-F38D-4FA0-9787-ACFF37345017}" type="presOf" srcId="{CA629E52-C39B-4804-8B45-C3DD8228248B}" destId="{227001D5-FFF5-4FC7-90A3-519C91800847}" srcOrd="0" destOrd="3" presId="urn:microsoft.com/office/officeart/2005/8/layout/list1"/>
    <dgm:cxn modelId="{BB88BC46-F9D9-46A2-8057-8DB5D4D0274F}" type="presOf" srcId="{4E8A5DA3-4B28-4AF8-8F1A-D2C074C2CD17}" destId="{227001D5-FFF5-4FC7-90A3-519C91800847}" srcOrd="0" destOrd="2" presId="urn:microsoft.com/office/officeart/2005/8/layout/list1"/>
    <dgm:cxn modelId="{DA6A2855-926C-4C31-909D-17D25853C530}" type="presOf" srcId="{654ADE23-C24C-4758-9DE9-78C91CB08BC7}" destId="{227001D5-FFF5-4FC7-90A3-519C91800847}" srcOrd="0" destOrd="1" presId="urn:microsoft.com/office/officeart/2005/8/layout/list1"/>
    <dgm:cxn modelId="{1D4B1484-B8F6-4B49-91EB-37E0593EB8EC}" type="presOf" srcId="{DABF2CAB-69B7-4FFD-9526-1B5BBDDE3E15}" destId="{FF1FD683-D740-4F48-A92E-65409DF4A43A}" srcOrd="1" destOrd="0" presId="urn:microsoft.com/office/officeart/2005/8/layout/list1"/>
    <dgm:cxn modelId="{70701F94-C94E-4C14-A44B-5D040E92B768}" srcId="{DABF2CAB-69B7-4FFD-9526-1B5BBDDE3E15}" destId="{D2E6747B-BECA-4170-A633-9DFEA5A75CE6}" srcOrd="0" destOrd="0" parTransId="{7C35709F-36FA-4609-99E1-E83B20888740}" sibTransId="{5D693B98-F72D-4846-AAA1-0A68813E8466}"/>
    <dgm:cxn modelId="{C101EA95-3FCF-4FD2-A3BB-3ACF35F70157}" type="presOf" srcId="{7C3D816F-0187-4323-ABF2-F374BE79DDD8}" destId="{227001D5-FFF5-4FC7-90A3-519C91800847}" srcOrd="0" destOrd="0" presId="urn:microsoft.com/office/officeart/2005/8/layout/list1"/>
    <dgm:cxn modelId="{4928EE9D-B7BF-4E76-98CB-093B402BC095}" srcId="{803BE3BE-E94A-44AE-BCF3-BBF7724F5671}" destId="{DABF2CAB-69B7-4FFD-9526-1B5BBDDE3E15}" srcOrd="1" destOrd="0" parTransId="{018418ED-E654-42E7-B19A-4090AD9CEC41}" sibTransId="{F6F0786F-CD2A-4A94-9245-FEC11209328E}"/>
    <dgm:cxn modelId="{854441A4-B0DA-41E7-92AD-F7BEE4F32DBE}" srcId="{803BE3BE-E94A-44AE-BCF3-BBF7724F5671}" destId="{0364540F-7D0D-4A3C-828E-274C316E87B6}" srcOrd="0" destOrd="0" parTransId="{1EB830B7-0595-4FF5-8124-DB03E6175011}" sibTransId="{59B6DACC-D157-499B-BC83-0C1E5941270F}"/>
    <dgm:cxn modelId="{436053AF-7059-4051-B6D5-229669FECE40}" type="presOf" srcId="{D2E6747B-BECA-4170-A633-9DFEA5A75CE6}" destId="{0A508CBD-A04A-4A0D-8580-41868741F9CE}" srcOrd="0" destOrd="0" presId="urn:microsoft.com/office/officeart/2005/8/layout/list1"/>
    <dgm:cxn modelId="{0144C6B1-2622-42E0-8FCE-3018681EA0C4}" srcId="{DABF2CAB-69B7-4FFD-9526-1B5BBDDE3E15}" destId="{C0C7E120-2007-43C8-B554-1D71CDF12558}" srcOrd="1" destOrd="0" parTransId="{E4ECBB72-F5B3-4B7E-8B87-FD3EE33D33D7}" sibTransId="{70799105-B23E-4105-BB9F-466C42E4EE8C}"/>
    <dgm:cxn modelId="{CBC0B8C9-6FB0-40EB-88DD-3EC767C41BA6}" srcId="{0364540F-7D0D-4A3C-828E-274C316E87B6}" destId="{654ADE23-C24C-4758-9DE9-78C91CB08BC7}" srcOrd="1" destOrd="0" parTransId="{A46DEC2D-300C-496D-BCEE-65F9D6B35228}" sibTransId="{5B5B3FFF-524A-4D7E-8FFE-F08829E1E39E}"/>
    <dgm:cxn modelId="{7558F2ED-565B-4621-BB4E-2F095A0BE4ED}" srcId="{0364540F-7D0D-4A3C-828E-274C316E87B6}" destId="{4E8A5DA3-4B28-4AF8-8F1A-D2C074C2CD17}" srcOrd="2" destOrd="0" parTransId="{56123494-402A-4AF0-9C35-05B6DB541DEA}" sibTransId="{11B8A52F-7EF2-474D-8872-1587AD57458B}"/>
    <dgm:cxn modelId="{E534FFEF-A293-4C0C-94F6-728EDD8DD4E3}" type="presOf" srcId="{803BE3BE-E94A-44AE-BCF3-BBF7724F5671}" destId="{2643BD95-34DC-48B0-8CC1-530A902FCB36}" srcOrd="0" destOrd="0" presId="urn:microsoft.com/office/officeart/2005/8/layout/list1"/>
    <dgm:cxn modelId="{63CD11F8-8E44-40E2-9B11-2411771C5B6C}" srcId="{0364540F-7D0D-4A3C-828E-274C316E87B6}" destId="{CA629E52-C39B-4804-8B45-C3DD8228248B}" srcOrd="3" destOrd="0" parTransId="{3D43D9B6-A6C6-499D-BBFA-42C9385075F5}" sibTransId="{A104988A-584A-4ACA-B777-BC37DCDF5C19}"/>
    <dgm:cxn modelId="{DE7648A0-ED11-4491-A4C2-E4A70BFED21E}" type="presParOf" srcId="{2643BD95-34DC-48B0-8CC1-530A902FCB36}" destId="{625CBF4C-279F-4F31-97B5-1DD1DCC98F28}" srcOrd="0" destOrd="0" presId="urn:microsoft.com/office/officeart/2005/8/layout/list1"/>
    <dgm:cxn modelId="{10968A50-C4C6-4B9B-A9EC-C075862EBA5F}" type="presParOf" srcId="{625CBF4C-279F-4F31-97B5-1DD1DCC98F28}" destId="{51C9228D-F2DA-48B2-983C-BFAE7F3AC6A4}" srcOrd="0" destOrd="0" presId="urn:microsoft.com/office/officeart/2005/8/layout/list1"/>
    <dgm:cxn modelId="{1DFB1877-5242-4AF8-8784-7666EC78C59D}" type="presParOf" srcId="{625CBF4C-279F-4F31-97B5-1DD1DCC98F28}" destId="{2D21AF1F-29EF-4F0A-BA03-A6C2AA5BE4DB}" srcOrd="1" destOrd="0" presId="urn:microsoft.com/office/officeart/2005/8/layout/list1"/>
    <dgm:cxn modelId="{2E9845A5-21F7-4CE5-AB22-F9AF73A113B7}" type="presParOf" srcId="{2643BD95-34DC-48B0-8CC1-530A902FCB36}" destId="{415905B0-2679-4171-908B-8774317AC9BD}" srcOrd="1" destOrd="0" presId="urn:microsoft.com/office/officeart/2005/8/layout/list1"/>
    <dgm:cxn modelId="{5F98F4E0-5046-4EEB-AC40-DB264273F6FB}" type="presParOf" srcId="{2643BD95-34DC-48B0-8CC1-530A902FCB36}" destId="{227001D5-FFF5-4FC7-90A3-519C91800847}" srcOrd="2" destOrd="0" presId="urn:microsoft.com/office/officeart/2005/8/layout/list1"/>
    <dgm:cxn modelId="{046649E4-F94E-49DC-9820-05527261C232}" type="presParOf" srcId="{2643BD95-34DC-48B0-8CC1-530A902FCB36}" destId="{542DC73D-19A5-4A11-9800-4FA43E1ECF04}" srcOrd="3" destOrd="0" presId="urn:microsoft.com/office/officeart/2005/8/layout/list1"/>
    <dgm:cxn modelId="{E99F6596-D326-410F-902D-4D1BF22C72D8}" type="presParOf" srcId="{2643BD95-34DC-48B0-8CC1-530A902FCB36}" destId="{08590AC4-951B-4D49-A1E3-C0134E4AA6BC}" srcOrd="4" destOrd="0" presId="urn:microsoft.com/office/officeart/2005/8/layout/list1"/>
    <dgm:cxn modelId="{39656CBE-8083-40B5-9BB5-F83563FFEBC0}" type="presParOf" srcId="{08590AC4-951B-4D49-A1E3-C0134E4AA6BC}" destId="{B9463171-AA07-4772-A6C6-776DB62C93D8}" srcOrd="0" destOrd="0" presId="urn:microsoft.com/office/officeart/2005/8/layout/list1"/>
    <dgm:cxn modelId="{A55F3D7F-DCE0-4CD3-8451-4262F2DDD196}" type="presParOf" srcId="{08590AC4-951B-4D49-A1E3-C0134E4AA6BC}" destId="{FF1FD683-D740-4F48-A92E-65409DF4A43A}" srcOrd="1" destOrd="0" presId="urn:microsoft.com/office/officeart/2005/8/layout/list1"/>
    <dgm:cxn modelId="{45F9CE40-C107-42DC-A2E4-AD1696380D5E}" type="presParOf" srcId="{2643BD95-34DC-48B0-8CC1-530A902FCB36}" destId="{B2BB8448-271E-4BB6-856C-7AA659421D9F}" srcOrd="5" destOrd="0" presId="urn:microsoft.com/office/officeart/2005/8/layout/list1"/>
    <dgm:cxn modelId="{3207CE00-F228-4C8B-88E4-B8B5CB065881}" type="presParOf" srcId="{2643BD95-34DC-48B0-8CC1-530A902FCB36}" destId="{0A508CBD-A04A-4A0D-8580-41868741F9C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579222-B374-445D-AF64-E4ED9691C687}" type="doc">
      <dgm:prSet loTypeId="urn:microsoft.com/office/officeart/2005/8/layout/lProcess2" loCatId="list" qsTypeId="urn:microsoft.com/office/officeart/2005/8/quickstyle/simple2" qsCatId="simple" csTypeId="urn:microsoft.com/office/officeart/2005/8/colors/accent1_1" csCatId="accent1" phldr="1"/>
      <dgm:spPr/>
      <dgm:t>
        <a:bodyPr/>
        <a:lstStyle/>
        <a:p>
          <a:endParaRPr lang="en-US"/>
        </a:p>
      </dgm:t>
    </dgm:pt>
    <dgm:pt modelId="{F1A5838F-0938-4B90-BC9D-BEDED49A3EF2}">
      <dgm:prSet phldrT="[Text]" custT="1"/>
      <dgm:spPr>
        <a:solidFill>
          <a:schemeClr val="bg2">
            <a:lumMod val="75000"/>
          </a:schemeClr>
        </a:solidFill>
      </dgm:spPr>
      <dgm:t>
        <a:bodyPr/>
        <a:lstStyle/>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r>
            <a:rPr lang="en-US" sz="2000" b="1" dirty="0">
              <a:solidFill>
                <a:schemeClr val="bg1"/>
              </a:solidFill>
              <a:latin typeface="Calibri" pitchFamily="34" charset="0"/>
            </a:rPr>
            <a:t>STD begins once sick days are exhausted.  Choose a plan with a benefit start date </a:t>
          </a:r>
          <a:r>
            <a:rPr lang="en-US" sz="2000" b="1" u="sng" dirty="0">
              <a:solidFill>
                <a:schemeClr val="bg1"/>
              </a:solidFill>
              <a:latin typeface="Calibri" pitchFamily="34" charset="0"/>
            </a:rPr>
            <a:t>greater</a:t>
          </a:r>
          <a:r>
            <a:rPr lang="en-US" sz="2000" b="1" u="none" dirty="0">
              <a:solidFill>
                <a:schemeClr val="bg1"/>
              </a:solidFill>
              <a:latin typeface="Calibri" pitchFamily="34" charset="0"/>
            </a:rPr>
            <a:t> than your accumulated sick days</a:t>
          </a:r>
          <a:endParaRPr lang="en-US" sz="2000" b="1" dirty="0">
            <a:solidFill>
              <a:schemeClr val="bg1"/>
            </a:solidFill>
            <a:latin typeface="Calibri" pitchFamily="34" charset="0"/>
          </a:endParaRPr>
        </a:p>
      </dgm:t>
    </dgm:pt>
    <dgm:pt modelId="{FE9D3B70-C628-45AD-B53C-B9A6C3E8502B}" type="parTrans" cxnId="{0B978C05-3461-4899-85E5-5AE3CBD9689C}">
      <dgm:prSet/>
      <dgm:spPr/>
      <dgm:t>
        <a:bodyPr/>
        <a:lstStyle/>
        <a:p>
          <a:endParaRPr lang="en-US" sz="2000" b="1">
            <a:latin typeface="Calibri" pitchFamily="34" charset="0"/>
          </a:endParaRPr>
        </a:p>
      </dgm:t>
    </dgm:pt>
    <dgm:pt modelId="{66706AD1-C4E4-449A-B060-2978E0429703}" type="sibTrans" cxnId="{0B978C05-3461-4899-85E5-5AE3CBD9689C}">
      <dgm:prSet/>
      <dgm:spPr/>
      <dgm:t>
        <a:bodyPr/>
        <a:lstStyle/>
        <a:p>
          <a:endParaRPr lang="en-US" sz="2000" b="1">
            <a:latin typeface="Calibri" pitchFamily="34" charset="0"/>
          </a:endParaRPr>
        </a:p>
      </dgm:t>
    </dgm:pt>
    <dgm:pt modelId="{EFFB74DD-1049-4457-A14E-EDB16FA718B3}">
      <dgm:prSet phldrT="[Text]" custT="1"/>
      <dgm:spPr>
        <a:solidFill>
          <a:schemeClr val="bg2">
            <a:lumMod val="75000"/>
          </a:schemeClr>
        </a:solidFill>
      </dgm:spPr>
      <dgm:t>
        <a:bodyPr/>
        <a:lstStyle/>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r>
            <a:rPr lang="en-US" sz="2000" b="1" dirty="0">
              <a:solidFill>
                <a:schemeClr val="bg1"/>
              </a:solidFill>
              <a:latin typeface="Calibri" pitchFamily="34" charset="0"/>
            </a:rPr>
            <a:t>Short Term Disability (STD) provides an income replacement benefit up to one year</a:t>
          </a:r>
        </a:p>
      </dgm:t>
    </dgm:pt>
    <dgm:pt modelId="{C5E7F8E3-733F-45E9-ACB9-700CEB3C9DF6}" type="parTrans" cxnId="{41389C5F-3787-4A0D-B387-E5E986DE1AD3}">
      <dgm:prSet/>
      <dgm:spPr/>
      <dgm:t>
        <a:bodyPr/>
        <a:lstStyle/>
        <a:p>
          <a:endParaRPr lang="en-US" sz="2000" b="1">
            <a:latin typeface="Calibri" pitchFamily="34" charset="0"/>
          </a:endParaRPr>
        </a:p>
      </dgm:t>
    </dgm:pt>
    <dgm:pt modelId="{88AC66AD-EA03-4648-972E-7A39B8DA972C}" type="sibTrans" cxnId="{41389C5F-3787-4A0D-B387-E5E986DE1AD3}">
      <dgm:prSet/>
      <dgm:spPr/>
      <dgm:t>
        <a:bodyPr/>
        <a:lstStyle/>
        <a:p>
          <a:endParaRPr lang="en-US" sz="2000" b="1">
            <a:latin typeface="Calibri" pitchFamily="34" charset="0"/>
          </a:endParaRPr>
        </a:p>
      </dgm:t>
    </dgm:pt>
    <dgm:pt modelId="{FAACAEC1-2659-4AE4-9ED9-031870D83403}">
      <dgm:prSet phldrT="[Text]" custT="1"/>
      <dgm:spPr>
        <a:solidFill>
          <a:schemeClr val="bg2">
            <a:lumMod val="75000"/>
          </a:schemeClr>
        </a:solidFill>
      </dgm:spPr>
      <dgm:t>
        <a:bodyPr/>
        <a:lstStyle/>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r>
            <a:rPr lang="en-US" sz="2000" b="1" dirty="0">
              <a:solidFill>
                <a:schemeClr val="bg1"/>
              </a:solidFill>
              <a:latin typeface="Calibri" pitchFamily="34" charset="0"/>
            </a:rPr>
            <a:t>The district provides Long Term Disability (LTD) - income replacement  once you have been out of work for one year </a:t>
          </a:r>
        </a:p>
      </dgm:t>
    </dgm:pt>
    <dgm:pt modelId="{3501A75E-59ED-48E2-8F16-A86AA8CC90FB}" type="parTrans" cxnId="{56FBD054-99DB-4637-A3B7-3EFF2250A70D}">
      <dgm:prSet/>
      <dgm:spPr/>
      <dgm:t>
        <a:bodyPr/>
        <a:lstStyle/>
        <a:p>
          <a:endParaRPr lang="en-US" sz="2000" b="1">
            <a:latin typeface="Calibri" pitchFamily="34" charset="0"/>
          </a:endParaRPr>
        </a:p>
      </dgm:t>
    </dgm:pt>
    <dgm:pt modelId="{314139DB-D537-405B-A19B-17B8867C1F6C}" type="sibTrans" cxnId="{56FBD054-99DB-4637-A3B7-3EFF2250A70D}">
      <dgm:prSet/>
      <dgm:spPr/>
      <dgm:t>
        <a:bodyPr/>
        <a:lstStyle/>
        <a:p>
          <a:endParaRPr lang="en-US" sz="2000" b="1">
            <a:latin typeface="Calibri" pitchFamily="34" charset="0"/>
          </a:endParaRPr>
        </a:p>
      </dgm:t>
    </dgm:pt>
    <dgm:pt modelId="{1B1F092C-BE60-4F96-9583-CC000DDC35B2}">
      <dgm:prSet phldrT="[Text]" custT="1"/>
      <dgm:spPr>
        <a:solidFill>
          <a:schemeClr val="bg2">
            <a:lumMod val="75000"/>
          </a:schemeClr>
        </a:solidFill>
      </dgm:spPr>
      <dgm:t>
        <a:bodyPr/>
        <a:lstStyle/>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r>
            <a:rPr lang="en-US" sz="2000" b="1" dirty="0">
              <a:solidFill>
                <a:schemeClr val="bg1"/>
              </a:solidFill>
              <a:latin typeface="Calibri" pitchFamily="34" charset="0"/>
            </a:rPr>
            <a:t>Sick leave pays your full salary and coordinates with disability in the event you have a personal illness</a:t>
          </a:r>
        </a:p>
      </dgm:t>
    </dgm:pt>
    <dgm:pt modelId="{C67885D8-3191-4266-888E-9E55B0E2F2B4}" type="parTrans" cxnId="{430393FF-9E57-4C4D-885C-F25CEA124F7E}">
      <dgm:prSet/>
      <dgm:spPr/>
      <dgm:t>
        <a:bodyPr/>
        <a:lstStyle/>
        <a:p>
          <a:endParaRPr lang="en-US" sz="2000" b="1">
            <a:latin typeface="Calibri" pitchFamily="34" charset="0"/>
          </a:endParaRPr>
        </a:p>
      </dgm:t>
    </dgm:pt>
    <dgm:pt modelId="{FE3D6CAF-9361-4461-AA33-E846B3F1BADB}" type="sibTrans" cxnId="{430393FF-9E57-4C4D-885C-F25CEA124F7E}">
      <dgm:prSet/>
      <dgm:spPr/>
      <dgm:t>
        <a:bodyPr/>
        <a:lstStyle/>
        <a:p>
          <a:endParaRPr lang="en-US" sz="2000" b="1">
            <a:latin typeface="Calibri" pitchFamily="34" charset="0"/>
          </a:endParaRPr>
        </a:p>
      </dgm:t>
    </dgm:pt>
    <dgm:pt modelId="{40FC6B71-CACF-4432-984C-D271B725DB5C}" type="pres">
      <dgm:prSet presAssocID="{64579222-B374-445D-AF64-E4ED9691C687}" presName="theList" presStyleCnt="0">
        <dgm:presLayoutVars>
          <dgm:dir/>
          <dgm:animLvl val="lvl"/>
          <dgm:resizeHandles val="exact"/>
        </dgm:presLayoutVars>
      </dgm:prSet>
      <dgm:spPr/>
    </dgm:pt>
    <dgm:pt modelId="{EEF7712C-30E9-4E01-BC07-A09445AE5F1F}" type="pres">
      <dgm:prSet presAssocID="{F1A5838F-0938-4B90-BC9D-BEDED49A3EF2}" presName="compNode" presStyleCnt="0"/>
      <dgm:spPr/>
    </dgm:pt>
    <dgm:pt modelId="{042D6F95-3F8F-4D24-95B5-441EA970E5F4}" type="pres">
      <dgm:prSet presAssocID="{F1A5838F-0938-4B90-BC9D-BEDED49A3EF2}" presName="aNode" presStyleLbl="bgShp" presStyleIdx="0" presStyleCnt="4"/>
      <dgm:spPr/>
    </dgm:pt>
    <dgm:pt modelId="{5CAC5666-FF6D-4EA0-B5EA-E0CFD55D876A}" type="pres">
      <dgm:prSet presAssocID="{F1A5838F-0938-4B90-BC9D-BEDED49A3EF2}" presName="textNode" presStyleLbl="bgShp" presStyleIdx="0" presStyleCnt="4"/>
      <dgm:spPr/>
    </dgm:pt>
    <dgm:pt modelId="{285C4D57-398E-4EA8-A93D-52FD2A4CF93F}" type="pres">
      <dgm:prSet presAssocID="{F1A5838F-0938-4B90-BC9D-BEDED49A3EF2}" presName="compChildNode" presStyleCnt="0"/>
      <dgm:spPr/>
    </dgm:pt>
    <dgm:pt modelId="{76CA5902-5398-447A-AB3F-08675DAA1E72}" type="pres">
      <dgm:prSet presAssocID="{F1A5838F-0938-4B90-BC9D-BEDED49A3EF2}" presName="theInnerList" presStyleCnt="0"/>
      <dgm:spPr/>
    </dgm:pt>
    <dgm:pt modelId="{05E9B98D-F02F-46D3-8FFE-1D367CA9FD2D}" type="pres">
      <dgm:prSet presAssocID="{F1A5838F-0938-4B90-BC9D-BEDED49A3EF2}" presName="aSpace" presStyleCnt="0"/>
      <dgm:spPr/>
    </dgm:pt>
    <dgm:pt modelId="{D283AD4A-6E5C-47EB-8255-C657BEB90F7E}" type="pres">
      <dgm:prSet presAssocID="{1B1F092C-BE60-4F96-9583-CC000DDC35B2}" presName="compNode" presStyleCnt="0"/>
      <dgm:spPr/>
    </dgm:pt>
    <dgm:pt modelId="{548C321C-BFD0-4D59-8CAE-6B7A9DF3AC4A}" type="pres">
      <dgm:prSet presAssocID="{1B1F092C-BE60-4F96-9583-CC000DDC35B2}" presName="aNode" presStyleLbl="bgShp" presStyleIdx="1" presStyleCnt="4"/>
      <dgm:spPr/>
    </dgm:pt>
    <dgm:pt modelId="{900C7482-C11A-45C5-B269-3517F5C8D5ED}" type="pres">
      <dgm:prSet presAssocID="{1B1F092C-BE60-4F96-9583-CC000DDC35B2}" presName="textNode" presStyleLbl="bgShp" presStyleIdx="1" presStyleCnt="4"/>
      <dgm:spPr/>
    </dgm:pt>
    <dgm:pt modelId="{DDA3DE6A-D719-4F73-8D8F-E1A3374F8A78}" type="pres">
      <dgm:prSet presAssocID="{1B1F092C-BE60-4F96-9583-CC000DDC35B2}" presName="compChildNode" presStyleCnt="0"/>
      <dgm:spPr/>
    </dgm:pt>
    <dgm:pt modelId="{BB85DEAA-6738-4419-8F8C-6E666C1B219F}" type="pres">
      <dgm:prSet presAssocID="{1B1F092C-BE60-4F96-9583-CC000DDC35B2}" presName="theInnerList" presStyleCnt="0"/>
      <dgm:spPr/>
    </dgm:pt>
    <dgm:pt modelId="{9E04C39B-968A-4F7C-A143-23F37E0F497E}" type="pres">
      <dgm:prSet presAssocID="{1B1F092C-BE60-4F96-9583-CC000DDC35B2}" presName="aSpace" presStyleCnt="0"/>
      <dgm:spPr/>
    </dgm:pt>
    <dgm:pt modelId="{058DC609-3DEC-4BAC-8A43-75A03161AF4F}" type="pres">
      <dgm:prSet presAssocID="{EFFB74DD-1049-4457-A14E-EDB16FA718B3}" presName="compNode" presStyleCnt="0"/>
      <dgm:spPr/>
    </dgm:pt>
    <dgm:pt modelId="{B24F690F-9203-41D2-B69A-4AF9567173D7}" type="pres">
      <dgm:prSet presAssocID="{EFFB74DD-1049-4457-A14E-EDB16FA718B3}" presName="aNode" presStyleLbl="bgShp" presStyleIdx="2" presStyleCnt="4"/>
      <dgm:spPr/>
    </dgm:pt>
    <dgm:pt modelId="{96B32976-73E8-4F1C-973D-60D103028151}" type="pres">
      <dgm:prSet presAssocID="{EFFB74DD-1049-4457-A14E-EDB16FA718B3}" presName="textNode" presStyleLbl="bgShp" presStyleIdx="2" presStyleCnt="4"/>
      <dgm:spPr/>
    </dgm:pt>
    <dgm:pt modelId="{5FF75BBF-FD71-420B-B6CC-7F32DCF025E3}" type="pres">
      <dgm:prSet presAssocID="{EFFB74DD-1049-4457-A14E-EDB16FA718B3}" presName="compChildNode" presStyleCnt="0"/>
      <dgm:spPr/>
    </dgm:pt>
    <dgm:pt modelId="{1B9771FA-6420-4999-AB9D-15E0F0637EC8}" type="pres">
      <dgm:prSet presAssocID="{EFFB74DD-1049-4457-A14E-EDB16FA718B3}" presName="theInnerList" presStyleCnt="0"/>
      <dgm:spPr/>
    </dgm:pt>
    <dgm:pt modelId="{6DBA3AB7-E45C-40AF-9205-8342157F8506}" type="pres">
      <dgm:prSet presAssocID="{EFFB74DD-1049-4457-A14E-EDB16FA718B3}" presName="aSpace" presStyleCnt="0"/>
      <dgm:spPr/>
    </dgm:pt>
    <dgm:pt modelId="{FD07ED41-24FB-4C89-81BD-C11D802B3C72}" type="pres">
      <dgm:prSet presAssocID="{FAACAEC1-2659-4AE4-9ED9-031870D83403}" presName="compNode" presStyleCnt="0"/>
      <dgm:spPr/>
    </dgm:pt>
    <dgm:pt modelId="{B117BE04-134B-4F75-A566-46013237ED73}" type="pres">
      <dgm:prSet presAssocID="{FAACAEC1-2659-4AE4-9ED9-031870D83403}" presName="aNode" presStyleLbl="bgShp" presStyleIdx="3" presStyleCnt="4"/>
      <dgm:spPr/>
    </dgm:pt>
    <dgm:pt modelId="{369BD766-54BA-4FF5-ABD5-23F74859A030}" type="pres">
      <dgm:prSet presAssocID="{FAACAEC1-2659-4AE4-9ED9-031870D83403}" presName="textNode" presStyleLbl="bgShp" presStyleIdx="3" presStyleCnt="4"/>
      <dgm:spPr/>
    </dgm:pt>
    <dgm:pt modelId="{8626DF26-5C7E-420E-B630-4818A5D24EEF}" type="pres">
      <dgm:prSet presAssocID="{FAACAEC1-2659-4AE4-9ED9-031870D83403}" presName="compChildNode" presStyleCnt="0"/>
      <dgm:spPr/>
    </dgm:pt>
    <dgm:pt modelId="{F9659175-6001-4216-8E48-4AE2ACAE701D}" type="pres">
      <dgm:prSet presAssocID="{FAACAEC1-2659-4AE4-9ED9-031870D83403}" presName="theInnerList" presStyleCnt="0"/>
      <dgm:spPr/>
    </dgm:pt>
  </dgm:ptLst>
  <dgm:cxnLst>
    <dgm:cxn modelId="{0B978C05-3461-4899-85E5-5AE3CBD9689C}" srcId="{64579222-B374-445D-AF64-E4ED9691C687}" destId="{F1A5838F-0938-4B90-BC9D-BEDED49A3EF2}" srcOrd="0" destOrd="0" parTransId="{FE9D3B70-C628-45AD-B53C-B9A6C3E8502B}" sibTransId="{66706AD1-C4E4-449A-B060-2978E0429703}"/>
    <dgm:cxn modelId="{B591DB14-1332-4889-A960-6FB25107012F}" type="presOf" srcId="{FAACAEC1-2659-4AE4-9ED9-031870D83403}" destId="{369BD766-54BA-4FF5-ABD5-23F74859A030}" srcOrd="1" destOrd="0" presId="urn:microsoft.com/office/officeart/2005/8/layout/lProcess2"/>
    <dgm:cxn modelId="{8470722A-C298-401A-B19A-F3604E147CE8}" type="presOf" srcId="{1B1F092C-BE60-4F96-9583-CC000DDC35B2}" destId="{900C7482-C11A-45C5-B269-3517F5C8D5ED}" srcOrd="1" destOrd="0" presId="urn:microsoft.com/office/officeart/2005/8/layout/lProcess2"/>
    <dgm:cxn modelId="{911D492B-D240-42AF-9870-1F5540A26AC1}" type="presOf" srcId="{1B1F092C-BE60-4F96-9583-CC000DDC35B2}" destId="{548C321C-BFD0-4D59-8CAE-6B7A9DF3AC4A}" srcOrd="0" destOrd="0" presId="urn:microsoft.com/office/officeart/2005/8/layout/lProcess2"/>
    <dgm:cxn modelId="{41389C5F-3787-4A0D-B387-E5E986DE1AD3}" srcId="{64579222-B374-445D-AF64-E4ED9691C687}" destId="{EFFB74DD-1049-4457-A14E-EDB16FA718B3}" srcOrd="2" destOrd="0" parTransId="{C5E7F8E3-733F-45E9-ACB9-700CEB3C9DF6}" sibTransId="{88AC66AD-EA03-4648-972E-7A39B8DA972C}"/>
    <dgm:cxn modelId="{18742669-90AA-49E4-8E1B-C73E4A8D4A98}" type="presOf" srcId="{F1A5838F-0938-4B90-BC9D-BEDED49A3EF2}" destId="{5CAC5666-FF6D-4EA0-B5EA-E0CFD55D876A}" srcOrd="1" destOrd="0" presId="urn:microsoft.com/office/officeart/2005/8/layout/lProcess2"/>
    <dgm:cxn modelId="{56FBD054-99DB-4637-A3B7-3EFF2250A70D}" srcId="{64579222-B374-445D-AF64-E4ED9691C687}" destId="{FAACAEC1-2659-4AE4-9ED9-031870D83403}" srcOrd="3" destOrd="0" parTransId="{3501A75E-59ED-48E2-8F16-A86AA8CC90FB}" sibTransId="{314139DB-D537-405B-A19B-17B8867C1F6C}"/>
    <dgm:cxn modelId="{13382FAA-C970-4FC8-BA7D-9FA3CCFF4120}" type="presOf" srcId="{FAACAEC1-2659-4AE4-9ED9-031870D83403}" destId="{B117BE04-134B-4F75-A566-46013237ED73}" srcOrd="0" destOrd="0" presId="urn:microsoft.com/office/officeart/2005/8/layout/lProcess2"/>
    <dgm:cxn modelId="{FAF90DBF-870B-43F1-8332-2B27D6F42A86}" type="presOf" srcId="{EFFB74DD-1049-4457-A14E-EDB16FA718B3}" destId="{96B32976-73E8-4F1C-973D-60D103028151}" srcOrd="1" destOrd="0" presId="urn:microsoft.com/office/officeart/2005/8/layout/lProcess2"/>
    <dgm:cxn modelId="{EDA457CE-83E6-49A5-9323-3770E728586C}" type="presOf" srcId="{64579222-B374-445D-AF64-E4ED9691C687}" destId="{40FC6B71-CACF-4432-984C-D271B725DB5C}" srcOrd="0" destOrd="0" presId="urn:microsoft.com/office/officeart/2005/8/layout/lProcess2"/>
    <dgm:cxn modelId="{CA0B6DD1-5C38-48EA-91B6-7620FF100523}" type="presOf" srcId="{EFFB74DD-1049-4457-A14E-EDB16FA718B3}" destId="{B24F690F-9203-41D2-B69A-4AF9567173D7}" srcOrd="0" destOrd="0" presId="urn:microsoft.com/office/officeart/2005/8/layout/lProcess2"/>
    <dgm:cxn modelId="{DB7DCAF6-1E41-4DD8-8A3F-34C43A21F052}" type="presOf" srcId="{F1A5838F-0938-4B90-BC9D-BEDED49A3EF2}" destId="{042D6F95-3F8F-4D24-95B5-441EA970E5F4}" srcOrd="0" destOrd="0" presId="urn:microsoft.com/office/officeart/2005/8/layout/lProcess2"/>
    <dgm:cxn modelId="{430393FF-9E57-4C4D-885C-F25CEA124F7E}" srcId="{64579222-B374-445D-AF64-E4ED9691C687}" destId="{1B1F092C-BE60-4F96-9583-CC000DDC35B2}" srcOrd="1" destOrd="0" parTransId="{C67885D8-3191-4266-888E-9E55B0E2F2B4}" sibTransId="{FE3D6CAF-9361-4461-AA33-E846B3F1BADB}"/>
    <dgm:cxn modelId="{76CE92E0-285E-443C-A7E2-F31EA7607862}" type="presParOf" srcId="{40FC6B71-CACF-4432-984C-D271B725DB5C}" destId="{EEF7712C-30E9-4E01-BC07-A09445AE5F1F}" srcOrd="0" destOrd="0" presId="urn:microsoft.com/office/officeart/2005/8/layout/lProcess2"/>
    <dgm:cxn modelId="{9AA8BBB5-7661-4C3C-9D9F-FA66A59D2CCE}" type="presParOf" srcId="{EEF7712C-30E9-4E01-BC07-A09445AE5F1F}" destId="{042D6F95-3F8F-4D24-95B5-441EA970E5F4}" srcOrd="0" destOrd="0" presId="urn:microsoft.com/office/officeart/2005/8/layout/lProcess2"/>
    <dgm:cxn modelId="{6F746AB2-5F3F-43F9-B96E-6B86B249AFE9}" type="presParOf" srcId="{EEF7712C-30E9-4E01-BC07-A09445AE5F1F}" destId="{5CAC5666-FF6D-4EA0-B5EA-E0CFD55D876A}" srcOrd="1" destOrd="0" presId="urn:microsoft.com/office/officeart/2005/8/layout/lProcess2"/>
    <dgm:cxn modelId="{86B90A01-1CC4-4FD8-B4F1-5A77A2AFCC09}" type="presParOf" srcId="{EEF7712C-30E9-4E01-BC07-A09445AE5F1F}" destId="{285C4D57-398E-4EA8-A93D-52FD2A4CF93F}" srcOrd="2" destOrd="0" presId="urn:microsoft.com/office/officeart/2005/8/layout/lProcess2"/>
    <dgm:cxn modelId="{B26DA53D-E800-4163-A86D-D8D82593BCF5}" type="presParOf" srcId="{285C4D57-398E-4EA8-A93D-52FD2A4CF93F}" destId="{76CA5902-5398-447A-AB3F-08675DAA1E72}" srcOrd="0" destOrd="0" presId="urn:microsoft.com/office/officeart/2005/8/layout/lProcess2"/>
    <dgm:cxn modelId="{D892F477-E8AF-4A84-BA18-42D8838D1717}" type="presParOf" srcId="{40FC6B71-CACF-4432-984C-D271B725DB5C}" destId="{05E9B98D-F02F-46D3-8FFE-1D367CA9FD2D}" srcOrd="1" destOrd="0" presId="urn:microsoft.com/office/officeart/2005/8/layout/lProcess2"/>
    <dgm:cxn modelId="{3E810ACE-78F8-4361-9964-21BC4291020C}" type="presParOf" srcId="{40FC6B71-CACF-4432-984C-D271B725DB5C}" destId="{D283AD4A-6E5C-47EB-8255-C657BEB90F7E}" srcOrd="2" destOrd="0" presId="urn:microsoft.com/office/officeart/2005/8/layout/lProcess2"/>
    <dgm:cxn modelId="{4690CDB5-1063-4E64-A57E-FFC4100EFD25}" type="presParOf" srcId="{D283AD4A-6E5C-47EB-8255-C657BEB90F7E}" destId="{548C321C-BFD0-4D59-8CAE-6B7A9DF3AC4A}" srcOrd="0" destOrd="0" presId="urn:microsoft.com/office/officeart/2005/8/layout/lProcess2"/>
    <dgm:cxn modelId="{A8B3C701-C0C0-4968-8B29-05F81B2D8F79}" type="presParOf" srcId="{D283AD4A-6E5C-47EB-8255-C657BEB90F7E}" destId="{900C7482-C11A-45C5-B269-3517F5C8D5ED}" srcOrd="1" destOrd="0" presId="urn:microsoft.com/office/officeart/2005/8/layout/lProcess2"/>
    <dgm:cxn modelId="{A8AC6801-7867-487F-8D40-82575D1AE80D}" type="presParOf" srcId="{D283AD4A-6E5C-47EB-8255-C657BEB90F7E}" destId="{DDA3DE6A-D719-4F73-8D8F-E1A3374F8A78}" srcOrd="2" destOrd="0" presId="urn:microsoft.com/office/officeart/2005/8/layout/lProcess2"/>
    <dgm:cxn modelId="{99802E3B-2469-4FA9-9EBF-7E8F85E0B1A1}" type="presParOf" srcId="{DDA3DE6A-D719-4F73-8D8F-E1A3374F8A78}" destId="{BB85DEAA-6738-4419-8F8C-6E666C1B219F}" srcOrd="0" destOrd="0" presId="urn:microsoft.com/office/officeart/2005/8/layout/lProcess2"/>
    <dgm:cxn modelId="{1CCD6AF9-F877-4117-A918-A3A6B2213E7E}" type="presParOf" srcId="{40FC6B71-CACF-4432-984C-D271B725DB5C}" destId="{9E04C39B-968A-4F7C-A143-23F37E0F497E}" srcOrd="3" destOrd="0" presId="urn:microsoft.com/office/officeart/2005/8/layout/lProcess2"/>
    <dgm:cxn modelId="{FE723D61-3C6C-4F68-A405-E938FC7E6938}" type="presParOf" srcId="{40FC6B71-CACF-4432-984C-D271B725DB5C}" destId="{058DC609-3DEC-4BAC-8A43-75A03161AF4F}" srcOrd="4" destOrd="0" presId="urn:microsoft.com/office/officeart/2005/8/layout/lProcess2"/>
    <dgm:cxn modelId="{05312F05-220A-4C5E-A1A0-F6ECE6F4E977}" type="presParOf" srcId="{058DC609-3DEC-4BAC-8A43-75A03161AF4F}" destId="{B24F690F-9203-41D2-B69A-4AF9567173D7}" srcOrd="0" destOrd="0" presId="urn:microsoft.com/office/officeart/2005/8/layout/lProcess2"/>
    <dgm:cxn modelId="{8DB4A35A-372E-415E-8E13-E4435B09940B}" type="presParOf" srcId="{058DC609-3DEC-4BAC-8A43-75A03161AF4F}" destId="{96B32976-73E8-4F1C-973D-60D103028151}" srcOrd="1" destOrd="0" presId="urn:microsoft.com/office/officeart/2005/8/layout/lProcess2"/>
    <dgm:cxn modelId="{B3E03A92-3EFA-4865-A3EC-9680BF97FEF7}" type="presParOf" srcId="{058DC609-3DEC-4BAC-8A43-75A03161AF4F}" destId="{5FF75BBF-FD71-420B-B6CC-7F32DCF025E3}" srcOrd="2" destOrd="0" presId="urn:microsoft.com/office/officeart/2005/8/layout/lProcess2"/>
    <dgm:cxn modelId="{65386F64-DF60-4C9F-83E8-C5EADC016ED0}" type="presParOf" srcId="{5FF75BBF-FD71-420B-B6CC-7F32DCF025E3}" destId="{1B9771FA-6420-4999-AB9D-15E0F0637EC8}" srcOrd="0" destOrd="0" presId="urn:microsoft.com/office/officeart/2005/8/layout/lProcess2"/>
    <dgm:cxn modelId="{68A6C6C0-766D-4770-A127-AE7FAC965474}" type="presParOf" srcId="{40FC6B71-CACF-4432-984C-D271B725DB5C}" destId="{6DBA3AB7-E45C-40AF-9205-8342157F8506}" srcOrd="5" destOrd="0" presId="urn:microsoft.com/office/officeart/2005/8/layout/lProcess2"/>
    <dgm:cxn modelId="{6879E342-0049-4CE8-A125-ABFE57CD71B9}" type="presParOf" srcId="{40FC6B71-CACF-4432-984C-D271B725DB5C}" destId="{FD07ED41-24FB-4C89-81BD-C11D802B3C72}" srcOrd="6" destOrd="0" presId="urn:microsoft.com/office/officeart/2005/8/layout/lProcess2"/>
    <dgm:cxn modelId="{82F98AA3-8529-4A64-8A93-C1945B5C3032}" type="presParOf" srcId="{FD07ED41-24FB-4C89-81BD-C11D802B3C72}" destId="{B117BE04-134B-4F75-A566-46013237ED73}" srcOrd="0" destOrd="0" presId="urn:microsoft.com/office/officeart/2005/8/layout/lProcess2"/>
    <dgm:cxn modelId="{10A78B78-713B-4BA0-A928-3BE1FA0A121D}" type="presParOf" srcId="{FD07ED41-24FB-4C89-81BD-C11D802B3C72}" destId="{369BD766-54BA-4FF5-ABD5-23F74859A030}" srcOrd="1" destOrd="0" presId="urn:microsoft.com/office/officeart/2005/8/layout/lProcess2"/>
    <dgm:cxn modelId="{36258CFD-39CB-4737-9E2E-778B8DD5D93A}" type="presParOf" srcId="{FD07ED41-24FB-4C89-81BD-C11D802B3C72}" destId="{8626DF26-5C7E-420E-B630-4818A5D24EEF}" srcOrd="2" destOrd="0" presId="urn:microsoft.com/office/officeart/2005/8/layout/lProcess2"/>
    <dgm:cxn modelId="{F3B59EDE-2C07-40D5-8A5E-082E7EE5BDD1}" type="presParOf" srcId="{8626DF26-5C7E-420E-B630-4818A5D24EEF}" destId="{F9659175-6001-4216-8E48-4AE2ACAE701D}" srcOrd="0"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38804B-8344-4FAB-ABD1-53E1912974A7}" type="doc">
      <dgm:prSet loTypeId="urn:microsoft.com/office/officeart/2005/8/layout/vList2" loCatId="list" qsTypeId="urn:microsoft.com/office/officeart/2005/8/quickstyle/simple2" qsCatId="simple" csTypeId="urn:microsoft.com/office/officeart/2005/8/colors/accent1_2" csCatId="accent1" phldr="1"/>
      <dgm:spPr/>
    </dgm:pt>
    <dgm:pt modelId="{279CCF10-C733-4E70-9F7B-235887FADAE0}">
      <dgm:prSet phldrT="[Text]" custT="1"/>
      <dgm:spPr>
        <a:solidFill>
          <a:srgbClr val="FFC000"/>
        </a:solidFill>
      </dgm:spPr>
      <dgm:t>
        <a:bodyPr/>
        <a:lstStyle/>
        <a:p>
          <a:pPr algn="ctr"/>
          <a:r>
            <a:rPr lang="en-US" sz="1700" b="1" dirty="0">
              <a:latin typeface="Calibri" pitchFamily="34" charset="0"/>
            </a:rPr>
            <a:t>STD benefit begins on the day following the last day of the waiting period</a:t>
          </a:r>
        </a:p>
      </dgm:t>
    </dgm:pt>
    <dgm:pt modelId="{44C3A367-F183-45FE-ABAF-F23CFB30E6DC}" type="parTrans" cxnId="{ACC7E2BD-98E0-408E-85A1-788A3C90A651}">
      <dgm:prSet/>
      <dgm:spPr/>
      <dgm:t>
        <a:bodyPr/>
        <a:lstStyle/>
        <a:p>
          <a:endParaRPr lang="en-US">
            <a:latin typeface="Calibri" pitchFamily="34" charset="0"/>
          </a:endParaRPr>
        </a:p>
      </dgm:t>
    </dgm:pt>
    <dgm:pt modelId="{0EA5B9B1-CD86-4323-A6D6-AE2374717E13}" type="sibTrans" cxnId="{ACC7E2BD-98E0-408E-85A1-788A3C90A651}">
      <dgm:prSet/>
      <dgm:spPr/>
      <dgm:t>
        <a:bodyPr/>
        <a:lstStyle/>
        <a:p>
          <a:endParaRPr lang="en-US">
            <a:latin typeface="Calibri" pitchFamily="34" charset="0"/>
          </a:endParaRPr>
        </a:p>
      </dgm:t>
    </dgm:pt>
    <dgm:pt modelId="{E686CAE0-2E9D-44D5-B736-7DBCF1626CF6}">
      <dgm:prSet phldrT="[Text]" custT="1"/>
      <dgm:spPr>
        <a:solidFill>
          <a:srgbClr val="FFC000"/>
        </a:solidFill>
      </dgm:spPr>
      <dgm:t>
        <a:bodyPr/>
        <a:lstStyle/>
        <a:p>
          <a:pPr algn="ctr"/>
          <a:r>
            <a:rPr lang="en-US" sz="1700" b="1" dirty="0">
              <a:latin typeface="Calibri" pitchFamily="34" charset="0"/>
            </a:rPr>
            <a:t>Elect in $100 benefit increments up to a maximum of 66 2/3% of earnings</a:t>
          </a:r>
        </a:p>
      </dgm:t>
    </dgm:pt>
    <dgm:pt modelId="{0ABA1703-8D8D-427D-8833-CA24AAAF8FB6}" type="parTrans" cxnId="{68DE3746-3037-4315-9D5C-92BB4130FEC1}">
      <dgm:prSet/>
      <dgm:spPr/>
      <dgm:t>
        <a:bodyPr/>
        <a:lstStyle/>
        <a:p>
          <a:endParaRPr lang="en-US">
            <a:latin typeface="Calibri" pitchFamily="34" charset="0"/>
          </a:endParaRPr>
        </a:p>
      </dgm:t>
    </dgm:pt>
    <dgm:pt modelId="{5B31421F-296E-44DA-9D3C-660C28CCE75C}" type="sibTrans" cxnId="{68DE3746-3037-4315-9D5C-92BB4130FEC1}">
      <dgm:prSet/>
      <dgm:spPr/>
      <dgm:t>
        <a:bodyPr/>
        <a:lstStyle/>
        <a:p>
          <a:endParaRPr lang="en-US">
            <a:latin typeface="Calibri" pitchFamily="34" charset="0"/>
          </a:endParaRPr>
        </a:p>
      </dgm:t>
    </dgm:pt>
    <dgm:pt modelId="{13C3295A-6927-4076-934F-8007817C9014}">
      <dgm:prSet phldrT="[Text]" custT="1"/>
      <dgm:spPr>
        <a:solidFill>
          <a:srgbClr val="FFC000"/>
        </a:solidFill>
      </dgm:spPr>
      <dgm:t>
        <a:bodyPr/>
        <a:lstStyle/>
        <a:p>
          <a:pPr algn="ctr"/>
          <a:r>
            <a:rPr lang="en-US" sz="1700" b="1" dirty="0">
              <a:latin typeface="Calibri" pitchFamily="34" charset="0"/>
            </a:rPr>
            <a:t>Minimum monthly           benefit is $100</a:t>
          </a:r>
        </a:p>
      </dgm:t>
    </dgm:pt>
    <dgm:pt modelId="{4A1E2623-F847-4F10-B508-5E7685FB911E}" type="parTrans" cxnId="{78531C62-97A6-4481-A660-EC6525EF6B6C}">
      <dgm:prSet/>
      <dgm:spPr/>
      <dgm:t>
        <a:bodyPr/>
        <a:lstStyle/>
        <a:p>
          <a:endParaRPr lang="en-US">
            <a:latin typeface="Calibri" pitchFamily="34" charset="0"/>
          </a:endParaRPr>
        </a:p>
      </dgm:t>
    </dgm:pt>
    <dgm:pt modelId="{3E4E558C-024C-4552-8A60-560DC7559320}" type="sibTrans" cxnId="{78531C62-97A6-4481-A660-EC6525EF6B6C}">
      <dgm:prSet/>
      <dgm:spPr/>
      <dgm:t>
        <a:bodyPr/>
        <a:lstStyle/>
        <a:p>
          <a:endParaRPr lang="en-US">
            <a:latin typeface="Calibri" pitchFamily="34" charset="0"/>
          </a:endParaRPr>
        </a:p>
      </dgm:t>
    </dgm:pt>
    <dgm:pt modelId="{53570C82-4ABF-458D-BF62-241B10FE5434}" type="pres">
      <dgm:prSet presAssocID="{8A38804B-8344-4FAB-ABD1-53E1912974A7}" presName="linear" presStyleCnt="0">
        <dgm:presLayoutVars>
          <dgm:animLvl val="lvl"/>
          <dgm:resizeHandles val="exact"/>
        </dgm:presLayoutVars>
      </dgm:prSet>
      <dgm:spPr/>
    </dgm:pt>
    <dgm:pt modelId="{1E79AE85-9C38-4B78-8D72-0182C6B6BA8C}" type="pres">
      <dgm:prSet presAssocID="{279CCF10-C733-4E70-9F7B-235887FADAE0}" presName="parentText" presStyleLbl="node1" presStyleIdx="0" presStyleCnt="3" custScaleY="85085">
        <dgm:presLayoutVars>
          <dgm:chMax val="0"/>
          <dgm:bulletEnabled val="1"/>
        </dgm:presLayoutVars>
      </dgm:prSet>
      <dgm:spPr/>
    </dgm:pt>
    <dgm:pt modelId="{7D74AED0-5F8C-4D24-BD1E-DA0B6A61D96C}" type="pres">
      <dgm:prSet presAssocID="{0EA5B9B1-CD86-4323-A6D6-AE2374717E13}" presName="spacer" presStyleCnt="0"/>
      <dgm:spPr/>
    </dgm:pt>
    <dgm:pt modelId="{E8277AFB-B53E-4739-9D76-8841D06A7611}" type="pres">
      <dgm:prSet presAssocID="{E686CAE0-2E9D-44D5-B736-7DBCF1626CF6}" presName="parentText" presStyleLbl="node1" presStyleIdx="1" presStyleCnt="3" custScaleY="88868">
        <dgm:presLayoutVars>
          <dgm:chMax val="0"/>
          <dgm:bulletEnabled val="1"/>
        </dgm:presLayoutVars>
      </dgm:prSet>
      <dgm:spPr/>
    </dgm:pt>
    <dgm:pt modelId="{5587EC8C-7564-4F73-967D-78D061220F9F}" type="pres">
      <dgm:prSet presAssocID="{5B31421F-296E-44DA-9D3C-660C28CCE75C}" presName="spacer" presStyleCnt="0"/>
      <dgm:spPr/>
    </dgm:pt>
    <dgm:pt modelId="{03F34CF7-CE47-4F79-86F0-1C47947AE390}" type="pres">
      <dgm:prSet presAssocID="{13C3295A-6927-4076-934F-8007817C9014}" presName="parentText" presStyleLbl="node1" presStyleIdx="2" presStyleCnt="3" custScaleY="66996">
        <dgm:presLayoutVars>
          <dgm:chMax val="0"/>
          <dgm:bulletEnabled val="1"/>
        </dgm:presLayoutVars>
      </dgm:prSet>
      <dgm:spPr/>
    </dgm:pt>
  </dgm:ptLst>
  <dgm:cxnLst>
    <dgm:cxn modelId="{A376F63E-4919-47C0-8CAC-E02E8025EFBF}" type="presOf" srcId="{8A38804B-8344-4FAB-ABD1-53E1912974A7}" destId="{53570C82-4ABF-458D-BF62-241B10FE5434}" srcOrd="0" destOrd="0" presId="urn:microsoft.com/office/officeart/2005/8/layout/vList2"/>
    <dgm:cxn modelId="{78531C62-97A6-4481-A660-EC6525EF6B6C}" srcId="{8A38804B-8344-4FAB-ABD1-53E1912974A7}" destId="{13C3295A-6927-4076-934F-8007817C9014}" srcOrd="2" destOrd="0" parTransId="{4A1E2623-F847-4F10-B508-5E7685FB911E}" sibTransId="{3E4E558C-024C-4552-8A60-560DC7559320}"/>
    <dgm:cxn modelId="{68DE3746-3037-4315-9D5C-92BB4130FEC1}" srcId="{8A38804B-8344-4FAB-ABD1-53E1912974A7}" destId="{E686CAE0-2E9D-44D5-B736-7DBCF1626CF6}" srcOrd="1" destOrd="0" parTransId="{0ABA1703-8D8D-427D-8833-CA24AAAF8FB6}" sibTransId="{5B31421F-296E-44DA-9D3C-660C28CCE75C}"/>
    <dgm:cxn modelId="{C52C147D-9EEE-4174-B0FA-010A2965B73D}" type="presOf" srcId="{279CCF10-C733-4E70-9F7B-235887FADAE0}" destId="{1E79AE85-9C38-4B78-8D72-0182C6B6BA8C}" srcOrd="0" destOrd="0" presId="urn:microsoft.com/office/officeart/2005/8/layout/vList2"/>
    <dgm:cxn modelId="{6873E6AC-62D9-4EF2-92E5-8F596DEBC3E0}" type="presOf" srcId="{13C3295A-6927-4076-934F-8007817C9014}" destId="{03F34CF7-CE47-4F79-86F0-1C47947AE390}" srcOrd="0" destOrd="0" presId="urn:microsoft.com/office/officeart/2005/8/layout/vList2"/>
    <dgm:cxn modelId="{FD5EE1BD-F094-44BF-B8D6-2B563C42DEDC}" type="presOf" srcId="{E686CAE0-2E9D-44D5-B736-7DBCF1626CF6}" destId="{E8277AFB-B53E-4739-9D76-8841D06A7611}" srcOrd="0" destOrd="0" presId="urn:microsoft.com/office/officeart/2005/8/layout/vList2"/>
    <dgm:cxn modelId="{ACC7E2BD-98E0-408E-85A1-788A3C90A651}" srcId="{8A38804B-8344-4FAB-ABD1-53E1912974A7}" destId="{279CCF10-C733-4E70-9F7B-235887FADAE0}" srcOrd="0" destOrd="0" parTransId="{44C3A367-F183-45FE-ABAF-F23CFB30E6DC}" sibTransId="{0EA5B9B1-CD86-4323-A6D6-AE2374717E13}"/>
    <dgm:cxn modelId="{F8844BAD-33A5-46CE-80EF-98FE8E14277B}" type="presParOf" srcId="{53570C82-4ABF-458D-BF62-241B10FE5434}" destId="{1E79AE85-9C38-4B78-8D72-0182C6B6BA8C}" srcOrd="0" destOrd="0" presId="urn:microsoft.com/office/officeart/2005/8/layout/vList2"/>
    <dgm:cxn modelId="{ACDA28D2-F107-4094-AD61-A6EB5AD0EEB9}" type="presParOf" srcId="{53570C82-4ABF-458D-BF62-241B10FE5434}" destId="{7D74AED0-5F8C-4D24-BD1E-DA0B6A61D96C}" srcOrd="1" destOrd="0" presId="urn:microsoft.com/office/officeart/2005/8/layout/vList2"/>
    <dgm:cxn modelId="{D2F9CAFA-3370-45BA-A787-54EEE13B70D7}" type="presParOf" srcId="{53570C82-4ABF-458D-BF62-241B10FE5434}" destId="{E8277AFB-B53E-4739-9D76-8841D06A7611}" srcOrd="2" destOrd="0" presId="urn:microsoft.com/office/officeart/2005/8/layout/vList2"/>
    <dgm:cxn modelId="{EA02DBB5-FD19-4790-8417-E868C4AFC846}" type="presParOf" srcId="{53570C82-4ABF-458D-BF62-241B10FE5434}" destId="{5587EC8C-7564-4F73-967D-78D061220F9F}" srcOrd="3" destOrd="0" presId="urn:microsoft.com/office/officeart/2005/8/layout/vList2"/>
    <dgm:cxn modelId="{BCD157FD-4A19-47E7-8C89-B4C7B4417646}" type="presParOf" srcId="{53570C82-4ABF-458D-BF62-241B10FE5434}" destId="{03F34CF7-CE47-4F79-86F0-1C47947AE39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9BB471-1543-4D9D-A1EA-8C191F2BDCB7}" type="doc">
      <dgm:prSet loTypeId="urn:microsoft.com/office/officeart/2008/layout/AlternatingPictureBlocks" loCatId="list" qsTypeId="urn:microsoft.com/office/officeart/2005/8/quickstyle/simple2" qsCatId="simple" csTypeId="urn:microsoft.com/office/officeart/2005/8/colors/accent1_2" csCatId="accent1" phldr="1"/>
      <dgm:spPr/>
    </dgm:pt>
    <dgm:pt modelId="{3641EA61-50BC-4AA9-A825-F79BFE90BC1C}">
      <dgm:prSet phldrT="[Text]" custT="1"/>
      <dgm:spPr>
        <a:solidFill>
          <a:schemeClr val="bg2">
            <a:lumMod val="50000"/>
          </a:schemeClr>
        </a:solidFill>
      </dgm:spPr>
      <dgm:t>
        <a:bodyPr/>
        <a:lstStyle/>
        <a:p>
          <a:r>
            <a:rPr lang="en-US" sz="2000" b="1" dirty="0">
              <a:latin typeface="Calibri" pitchFamily="34" charset="0"/>
            </a:rPr>
            <a:t>The District provides basic life equal to your annual salary up to $50,000</a:t>
          </a:r>
        </a:p>
      </dgm:t>
    </dgm:pt>
    <dgm:pt modelId="{24F523C6-4BEB-43AD-B35F-3ECCA7709721}" type="parTrans" cxnId="{DA62189E-2755-4AED-9E50-6C16F6B3E3BB}">
      <dgm:prSet/>
      <dgm:spPr/>
      <dgm:t>
        <a:bodyPr/>
        <a:lstStyle/>
        <a:p>
          <a:endParaRPr lang="en-US" sz="2000">
            <a:latin typeface="Calibri" pitchFamily="34" charset="0"/>
          </a:endParaRPr>
        </a:p>
      </dgm:t>
    </dgm:pt>
    <dgm:pt modelId="{15E6D033-1345-4C19-B364-86F6A4143E34}" type="sibTrans" cxnId="{DA62189E-2755-4AED-9E50-6C16F6B3E3BB}">
      <dgm:prSet/>
      <dgm:spPr/>
      <dgm:t>
        <a:bodyPr/>
        <a:lstStyle/>
        <a:p>
          <a:endParaRPr lang="en-US" sz="2000">
            <a:latin typeface="Calibri" pitchFamily="34" charset="0"/>
          </a:endParaRPr>
        </a:p>
      </dgm:t>
    </dgm:pt>
    <dgm:pt modelId="{3F270E5C-1CB8-4502-96AF-66BF000AA7B1}">
      <dgm:prSet phldrT="[Text]" custT="1"/>
      <dgm:spPr>
        <a:solidFill>
          <a:schemeClr val="bg2">
            <a:lumMod val="50000"/>
          </a:schemeClr>
        </a:solidFill>
      </dgm:spPr>
      <dgm:t>
        <a:bodyPr/>
        <a:lstStyle/>
        <a:p>
          <a:r>
            <a:rPr lang="en-US" sz="2000" b="1" dirty="0">
              <a:latin typeface="Calibri" pitchFamily="34" charset="0"/>
            </a:rPr>
            <a:t>Update your life insurance beneficiary</a:t>
          </a:r>
        </a:p>
      </dgm:t>
    </dgm:pt>
    <dgm:pt modelId="{28B5C111-7242-4333-8CDF-1B6C1E99F709}" type="parTrans" cxnId="{9059D573-4882-418A-A140-74FE600BF6E2}">
      <dgm:prSet/>
      <dgm:spPr/>
      <dgm:t>
        <a:bodyPr/>
        <a:lstStyle/>
        <a:p>
          <a:endParaRPr lang="en-US" sz="2000">
            <a:latin typeface="Calibri" pitchFamily="34" charset="0"/>
          </a:endParaRPr>
        </a:p>
      </dgm:t>
    </dgm:pt>
    <dgm:pt modelId="{6FE5BADA-61F0-4521-B0D5-90F00254C319}" type="sibTrans" cxnId="{9059D573-4882-418A-A140-74FE600BF6E2}">
      <dgm:prSet/>
      <dgm:spPr/>
      <dgm:t>
        <a:bodyPr/>
        <a:lstStyle/>
        <a:p>
          <a:endParaRPr lang="en-US" sz="2000">
            <a:latin typeface="Calibri" pitchFamily="34" charset="0"/>
          </a:endParaRPr>
        </a:p>
      </dgm:t>
    </dgm:pt>
    <dgm:pt modelId="{42918D4E-6B31-4C0E-9E36-86D80894075D}">
      <dgm:prSet phldrT="[Text]" custT="1"/>
      <dgm:spPr>
        <a:solidFill>
          <a:schemeClr val="bg2">
            <a:lumMod val="50000"/>
          </a:schemeClr>
        </a:solidFill>
      </dgm:spPr>
      <dgm:t>
        <a:bodyPr/>
        <a:lstStyle/>
        <a:p>
          <a:r>
            <a:rPr lang="en-US" sz="2000" b="1" dirty="0">
              <a:latin typeface="Calibri" pitchFamily="34" charset="0"/>
            </a:rPr>
            <a:t>Review coverage </a:t>
          </a:r>
        </a:p>
        <a:p>
          <a:r>
            <a:rPr lang="en-US" sz="2000" b="1" dirty="0">
              <a:latin typeface="Calibri" pitchFamily="34" charset="0"/>
            </a:rPr>
            <a:t>amount  online</a:t>
          </a:r>
        </a:p>
      </dgm:t>
    </dgm:pt>
    <dgm:pt modelId="{15C17DBB-46FC-47AB-9862-E3AE3BAAF602}" type="parTrans" cxnId="{33CB99E4-4D38-4BE7-AA52-C549A9765110}">
      <dgm:prSet/>
      <dgm:spPr/>
      <dgm:t>
        <a:bodyPr/>
        <a:lstStyle/>
        <a:p>
          <a:endParaRPr lang="en-US" sz="2000">
            <a:latin typeface="Calibri" pitchFamily="34" charset="0"/>
          </a:endParaRPr>
        </a:p>
      </dgm:t>
    </dgm:pt>
    <dgm:pt modelId="{7E2F0CFD-63D5-4615-9724-62425B3D227F}" type="sibTrans" cxnId="{33CB99E4-4D38-4BE7-AA52-C549A9765110}">
      <dgm:prSet/>
      <dgm:spPr/>
      <dgm:t>
        <a:bodyPr/>
        <a:lstStyle/>
        <a:p>
          <a:endParaRPr lang="en-US" sz="2000">
            <a:latin typeface="Calibri" pitchFamily="34" charset="0"/>
          </a:endParaRPr>
        </a:p>
      </dgm:t>
    </dgm:pt>
    <dgm:pt modelId="{C3E29110-7931-42C1-99A5-234CB72371E5}" type="pres">
      <dgm:prSet presAssocID="{829BB471-1543-4D9D-A1EA-8C191F2BDCB7}" presName="linearFlow" presStyleCnt="0">
        <dgm:presLayoutVars>
          <dgm:dir/>
          <dgm:resizeHandles val="exact"/>
        </dgm:presLayoutVars>
      </dgm:prSet>
      <dgm:spPr/>
    </dgm:pt>
    <dgm:pt modelId="{20CC7C78-CC46-4409-8189-558A0F5C93AC}" type="pres">
      <dgm:prSet presAssocID="{3641EA61-50BC-4AA9-A825-F79BFE90BC1C}" presName="comp" presStyleCnt="0"/>
      <dgm:spPr/>
    </dgm:pt>
    <dgm:pt modelId="{3DF182A8-B8BD-48A0-94CB-638CC6A77165}" type="pres">
      <dgm:prSet presAssocID="{3641EA61-50BC-4AA9-A825-F79BFE90BC1C}" presName="rect2" presStyleLbl="node1" presStyleIdx="0" presStyleCnt="3" custScaleX="106573" custLinFactNeighborX="7910" custLinFactNeighborY="-249">
        <dgm:presLayoutVars>
          <dgm:bulletEnabled val="1"/>
        </dgm:presLayoutVars>
      </dgm:prSet>
      <dgm:spPr/>
    </dgm:pt>
    <dgm:pt modelId="{E5D922BC-6F60-4B0D-9329-EF4559B68CBF}" type="pres">
      <dgm:prSet presAssocID="{3641EA61-50BC-4AA9-A825-F79BFE90BC1C}" presName="rect1" presStyleLbl="lnNode1" presStyleIdx="0" presStyleCnt="3" custLinFactNeighborX="5799"/>
      <dgm:spPr>
        <a:solidFill>
          <a:srgbClr val="FFCC00"/>
        </a:solidFill>
      </dgm:spPr>
    </dgm:pt>
    <dgm:pt modelId="{1B062D6C-5AD4-4172-A3E5-3BFDFA7612D2}" type="pres">
      <dgm:prSet presAssocID="{15E6D033-1345-4C19-B364-86F6A4143E34}" presName="sibTrans" presStyleCnt="0"/>
      <dgm:spPr/>
    </dgm:pt>
    <dgm:pt modelId="{9CE287EA-0526-4419-BB47-8A188860D6DF}" type="pres">
      <dgm:prSet presAssocID="{3F270E5C-1CB8-4502-96AF-66BF000AA7B1}" presName="comp" presStyleCnt="0"/>
      <dgm:spPr/>
    </dgm:pt>
    <dgm:pt modelId="{E504213B-AA55-4162-9F4A-005B33BAD449}" type="pres">
      <dgm:prSet presAssocID="{3F270E5C-1CB8-4502-96AF-66BF000AA7B1}" presName="rect2" presStyleLbl="node1" presStyleIdx="1" presStyleCnt="3" custScaleY="102733" custLinFactY="9173" custLinFactNeighborX="60532" custLinFactNeighborY="100000">
        <dgm:presLayoutVars>
          <dgm:bulletEnabled val="1"/>
        </dgm:presLayoutVars>
      </dgm:prSet>
      <dgm:spPr/>
    </dgm:pt>
    <dgm:pt modelId="{4CC89471-7B57-45CD-9FC0-1833C6D08888}" type="pres">
      <dgm:prSet presAssocID="{3F270E5C-1CB8-4502-96AF-66BF000AA7B1}" presName="rect1" presStyleLbl="lnNode1" presStyleIdx="1" presStyleCnt="3" custLinFactNeighborX="20319" custLinFactNeighborY="-2778"/>
      <dgm:spPr>
        <a:solidFill>
          <a:srgbClr val="FFCC00"/>
        </a:solidFill>
      </dgm:spPr>
    </dgm:pt>
    <dgm:pt modelId="{8FEF2575-F53A-4B83-B02A-78F11C8D7190}" type="pres">
      <dgm:prSet presAssocID="{6FE5BADA-61F0-4521-B0D5-90F00254C319}" presName="sibTrans" presStyleCnt="0"/>
      <dgm:spPr/>
    </dgm:pt>
    <dgm:pt modelId="{8B12ACDE-92B7-4EBC-8D20-209D7EAD4E7D}" type="pres">
      <dgm:prSet presAssocID="{42918D4E-6B31-4C0E-9E36-86D80894075D}" presName="comp" presStyleCnt="0"/>
      <dgm:spPr/>
    </dgm:pt>
    <dgm:pt modelId="{03FC79BC-1BFF-4304-9BE2-BC8C716C45E8}" type="pres">
      <dgm:prSet presAssocID="{42918D4E-6B31-4C0E-9E36-86D80894075D}" presName="rect2" presStyleLbl="node1" presStyleIdx="2" presStyleCnt="3" custScaleX="106054" custLinFactY="-21983" custLinFactNeighborX="-46705" custLinFactNeighborY="-100000">
        <dgm:presLayoutVars>
          <dgm:bulletEnabled val="1"/>
        </dgm:presLayoutVars>
      </dgm:prSet>
      <dgm:spPr/>
    </dgm:pt>
    <dgm:pt modelId="{A0EB6D74-5B7B-42CE-8BC4-8082359C968F}" type="pres">
      <dgm:prSet presAssocID="{42918D4E-6B31-4C0E-9E36-86D80894075D}" presName="rect1" presStyleLbl="lnNode1" presStyleIdx="2" presStyleCnt="3" custScaleX="122242" custLinFactNeighborX="10053" custLinFactNeighborY="-7326"/>
      <dgm:spPr>
        <a:solidFill>
          <a:srgbClr val="FFCC00"/>
        </a:solidFill>
      </dgm:spPr>
    </dgm:pt>
  </dgm:ptLst>
  <dgm:cxnLst>
    <dgm:cxn modelId="{8B4C5914-D0E0-4CCD-BF5E-2C2752EAF7D0}" type="presOf" srcId="{42918D4E-6B31-4C0E-9E36-86D80894075D}" destId="{03FC79BC-1BFF-4304-9BE2-BC8C716C45E8}" srcOrd="0" destOrd="0" presId="urn:microsoft.com/office/officeart/2008/layout/AlternatingPictureBlocks"/>
    <dgm:cxn modelId="{C28A9060-2B41-4FDE-8791-5AE16A5BA159}" type="presOf" srcId="{829BB471-1543-4D9D-A1EA-8C191F2BDCB7}" destId="{C3E29110-7931-42C1-99A5-234CB72371E5}" srcOrd="0" destOrd="0" presId="urn:microsoft.com/office/officeart/2008/layout/AlternatingPictureBlocks"/>
    <dgm:cxn modelId="{C5252D64-5E35-4B9F-9456-EB30C7BA501D}" type="presOf" srcId="{3641EA61-50BC-4AA9-A825-F79BFE90BC1C}" destId="{3DF182A8-B8BD-48A0-94CB-638CC6A77165}" srcOrd="0" destOrd="0" presId="urn:microsoft.com/office/officeart/2008/layout/AlternatingPictureBlocks"/>
    <dgm:cxn modelId="{9059D573-4882-418A-A140-74FE600BF6E2}" srcId="{829BB471-1543-4D9D-A1EA-8C191F2BDCB7}" destId="{3F270E5C-1CB8-4502-96AF-66BF000AA7B1}" srcOrd="1" destOrd="0" parTransId="{28B5C111-7242-4333-8CDF-1B6C1E99F709}" sibTransId="{6FE5BADA-61F0-4521-B0D5-90F00254C319}"/>
    <dgm:cxn modelId="{DA62189E-2755-4AED-9E50-6C16F6B3E3BB}" srcId="{829BB471-1543-4D9D-A1EA-8C191F2BDCB7}" destId="{3641EA61-50BC-4AA9-A825-F79BFE90BC1C}" srcOrd="0" destOrd="0" parTransId="{24F523C6-4BEB-43AD-B35F-3ECCA7709721}" sibTransId="{15E6D033-1345-4C19-B364-86F6A4143E34}"/>
    <dgm:cxn modelId="{306492A2-AA3F-4E44-8C6D-A226818584E9}" type="presOf" srcId="{3F270E5C-1CB8-4502-96AF-66BF000AA7B1}" destId="{E504213B-AA55-4162-9F4A-005B33BAD449}" srcOrd="0" destOrd="0" presId="urn:microsoft.com/office/officeart/2008/layout/AlternatingPictureBlocks"/>
    <dgm:cxn modelId="{33CB99E4-4D38-4BE7-AA52-C549A9765110}" srcId="{829BB471-1543-4D9D-A1EA-8C191F2BDCB7}" destId="{42918D4E-6B31-4C0E-9E36-86D80894075D}" srcOrd="2" destOrd="0" parTransId="{15C17DBB-46FC-47AB-9862-E3AE3BAAF602}" sibTransId="{7E2F0CFD-63D5-4615-9724-62425B3D227F}"/>
    <dgm:cxn modelId="{9DDB9849-0BD0-46E9-A41D-FE221D9DF4F0}" type="presParOf" srcId="{C3E29110-7931-42C1-99A5-234CB72371E5}" destId="{20CC7C78-CC46-4409-8189-558A0F5C93AC}" srcOrd="0" destOrd="0" presId="urn:microsoft.com/office/officeart/2008/layout/AlternatingPictureBlocks"/>
    <dgm:cxn modelId="{5A74D5FE-BB71-4BE5-A41D-FE5F4366938B}" type="presParOf" srcId="{20CC7C78-CC46-4409-8189-558A0F5C93AC}" destId="{3DF182A8-B8BD-48A0-94CB-638CC6A77165}" srcOrd="0" destOrd="0" presId="urn:microsoft.com/office/officeart/2008/layout/AlternatingPictureBlocks"/>
    <dgm:cxn modelId="{CD45D5CC-9F44-4B8F-8AAB-C9423B2F40F0}" type="presParOf" srcId="{20CC7C78-CC46-4409-8189-558A0F5C93AC}" destId="{E5D922BC-6F60-4B0D-9329-EF4559B68CBF}" srcOrd="1" destOrd="0" presId="urn:microsoft.com/office/officeart/2008/layout/AlternatingPictureBlocks"/>
    <dgm:cxn modelId="{818E4026-0BD4-49E5-B5D8-A1BC01356EC2}" type="presParOf" srcId="{C3E29110-7931-42C1-99A5-234CB72371E5}" destId="{1B062D6C-5AD4-4172-A3E5-3BFDFA7612D2}" srcOrd="1" destOrd="0" presId="urn:microsoft.com/office/officeart/2008/layout/AlternatingPictureBlocks"/>
    <dgm:cxn modelId="{F91CD4D2-66AF-4A65-8CC2-80365F6F1A0B}" type="presParOf" srcId="{C3E29110-7931-42C1-99A5-234CB72371E5}" destId="{9CE287EA-0526-4419-BB47-8A188860D6DF}" srcOrd="2" destOrd="0" presId="urn:microsoft.com/office/officeart/2008/layout/AlternatingPictureBlocks"/>
    <dgm:cxn modelId="{C3D725FF-26AB-4B57-A235-350EAA1F07D4}" type="presParOf" srcId="{9CE287EA-0526-4419-BB47-8A188860D6DF}" destId="{E504213B-AA55-4162-9F4A-005B33BAD449}" srcOrd="0" destOrd="0" presId="urn:microsoft.com/office/officeart/2008/layout/AlternatingPictureBlocks"/>
    <dgm:cxn modelId="{87FDA50E-A4AE-4ECF-94E7-32D0BABDD095}" type="presParOf" srcId="{9CE287EA-0526-4419-BB47-8A188860D6DF}" destId="{4CC89471-7B57-45CD-9FC0-1833C6D08888}" srcOrd="1" destOrd="0" presId="urn:microsoft.com/office/officeart/2008/layout/AlternatingPictureBlocks"/>
    <dgm:cxn modelId="{400F81E8-7E93-458C-8872-30F57E061E28}" type="presParOf" srcId="{C3E29110-7931-42C1-99A5-234CB72371E5}" destId="{8FEF2575-F53A-4B83-B02A-78F11C8D7190}" srcOrd="3" destOrd="0" presId="urn:microsoft.com/office/officeart/2008/layout/AlternatingPictureBlocks"/>
    <dgm:cxn modelId="{71C34DE1-F7D0-4064-BA59-383400FA32A0}" type="presParOf" srcId="{C3E29110-7931-42C1-99A5-234CB72371E5}" destId="{8B12ACDE-92B7-4EBC-8D20-209D7EAD4E7D}" srcOrd="4" destOrd="0" presId="urn:microsoft.com/office/officeart/2008/layout/AlternatingPictureBlocks"/>
    <dgm:cxn modelId="{DDED9574-D135-4DA0-A1E3-50FC699486F2}" type="presParOf" srcId="{8B12ACDE-92B7-4EBC-8D20-209D7EAD4E7D}" destId="{03FC79BC-1BFF-4304-9BE2-BC8C716C45E8}" srcOrd="0" destOrd="0" presId="urn:microsoft.com/office/officeart/2008/layout/AlternatingPictureBlocks"/>
    <dgm:cxn modelId="{C6A2B01C-EBA8-43F3-BE94-137C8C156DF1}" type="presParOf" srcId="{8B12ACDE-92B7-4EBC-8D20-209D7EAD4E7D}" destId="{A0EB6D74-5B7B-42CE-8BC4-8082359C968F}"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B221E1-D41C-469F-B852-24EB947C54B8}"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60D8C133-7D90-438B-93B1-82FCBF85CAAF}">
      <dgm:prSet phldrT="[Text]" custT="1"/>
      <dgm:spPr>
        <a:solidFill>
          <a:schemeClr val="bg2">
            <a:lumMod val="75000"/>
          </a:schemeClr>
        </a:solidFill>
      </dgm:spPr>
      <dgm:t>
        <a:bodyPr/>
        <a:lstStyle/>
        <a:p>
          <a:pPr algn="ctr">
            <a:lnSpc>
              <a:spcPct val="90000"/>
            </a:lnSpc>
            <a:spcAft>
              <a:spcPct val="35000"/>
            </a:spcAft>
          </a:pPr>
          <a:r>
            <a:rPr lang="en-US" sz="2500" b="1" dirty="0">
              <a:latin typeface="Calibri" pitchFamily="34" charset="0"/>
            </a:rPr>
            <a:t>Life Insurance </a:t>
          </a:r>
        </a:p>
        <a:p>
          <a:pPr algn="ctr">
            <a:lnSpc>
              <a:spcPct val="80000"/>
            </a:lnSpc>
            <a:spcAft>
              <a:spcPts val="600"/>
            </a:spcAft>
          </a:pPr>
          <a:r>
            <a:rPr lang="en-US" sz="2200" b="0" dirty="0">
              <a:latin typeface="Calibri" pitchFamily="34" charset="0"/>
            </a:rPr>
            <a:t>Health Questions for </a:t>
          </a:r>
        </a:p>
        <a:p>
          <a:pPr algn="ctr">
            <a:lnSpc>
              <a:spcPct val="80000"/>
            </a:lnSpc>
            <a:spcAft>
              <a:spcPts val="600"/>
            </a:spcAft>
          </a:pPr>
          <a:r>
            <a:rPr lang="en-US" sz="2200" b="0" dirty="0">
              <a:latin typeface="Calibri" pitchFamily="34" charset="0"/>
            </a:rPr>
            <a:t>New Elections and Increases </a:t>
          </a:r>
        </a:p>
        <a:p>
          <a:pPr algn="ctr">
            <a:lnSpc>
              <a:spcPct val="80000"/>
            </a:lnSpc>
            <a:spcAft>
              <a:spcPts val="600"/>
            </a:spcAft>
          </a:pPr>
          <a:r>
            <a:rPr lang="en-US" sz="2200" b="0" dirty="0">
              <a:latin typeface="Calibri" pitchFamily="34" charset="0"/>
            </a:rPr>
            <a:t>at Open Enrollment</a:t>
          </a:r>
        </a:p>
      </dgm:t>
    </dgm:pt>
    <dgm:pt modelId="{59AC898F-0EB2-48C8-A85D-23C5A07D40C5}" type="parTrans" cxnId="{A04F8F40-F051-48DC-B683-BCCB22E37DB7}">
      <dgm:prSet/>
      <dgm:spPr/>
      <dgm:t>
        <a:bodyPr/>
        <a:lstStyle/>
        <a:p>
          <a:endParaRPr lang="en-US">
            <a:latin typeface="Calibri" pitchFamily="34" charset="0"/>
          </a:endParaRPr>
        </a:p>
      </dgm:t>
    </dgm:pt>
    <dgm:pt modelId="{E570B820-22E3-49C6-B02B-908F2F9B24E9}" type="sibTrans" cxnId="{A04F8F40-F051-48DC-B683-BCCB22E37DB7}">
      <dgm:prSet/>
      <dgm:spPr/>
      <dgm:t>
        <a:bodyPr/>
        <a:lstStyle/>
        <a:p>
          <a:endParaRPr lang="en-US">
            <a:latin typeface="Calibri" pitchFamily="34" charset="0"/>
          </a:endParaRPr>
        </a:p>
      </dgm:t>
    </dgm:pt>
    <dgm:pt modelId="{A9029BEF-CF7C-443F-9F1C-D9D7C2B76B05}">
      <dgm:prSet phldrT="[Text]" custT="1"/>
      <dgm:spPr/>
      <dgm:t>
        <a:bodyPr/>
        <a:lstStyle/>
        <a:p>
          <a:pPr>
            <a:lnSpc>
              <a:spcPct val="150000"/>
            </a:lnSpc>
            <a:spcAft>
              <a:spcPts val="0"/>
            </a:spcAft>
          </a:pPr>
          <a:r>
            <a:rPr lang="en-US" sz="2000" dirty="0">
              <a:solidFill>
                <a:schemeClr val="bg2">
                  <a:lumMod val="50000"/>
                </a:schemeClr>
              </a:solidFill>
              <a:latin typeface="Calibri" pitchFamily="34" charset="0"/>
            </a:rPr>
            <a:t>New elections and increases for employees and spouses require Evidence of Insurability (EOI) at Open Enrollment</a:t>
          </a:r>
        </a:p>
      </dgm:t>
    </dgm:pt>
    <dgm:pt modelId="{EDEF0E37-4086-44D3-B7F5-7773FD43695A}" type="parTrans" cxnId="{9E84D919-DA27-4225-B13D-069219E124E5}">
      <dgm:prSet/>
      <dgm:spPr/>
      <dgm:t>
        <a:bodyPr/>
        <a:lstStyle/>
        <a:p>
          <a:endParaRPr lang="en-US"/>
        </a:p>
      </dgm:t>
    </dgm:pt>
    <dgm:pt modelId="{4C089225-5325-4A46-8E9C-EE136FDD4FA3}" type="sibTrans" cxnId="{9E84D919-DA27-4225-B13D-069219E124E5}">
      <dgm:prSet/>
      <dgm:spPr/>
      <dgm:t>
        <a:bodyPr/>
        <a:lstStyle/>
        <a:p>
          <a:endParaRPr lang="en-US"/>
        </a:p>
      </dgm:t>
    </dgm:pt>
    <dgm:pt modelId="{4A9A260F-B229-42AB-BD13-9C76C806C334}">
      <dgm:prSet phldrT="[Text]" custT="1"/>
      <dgm:spPr/>
      <dgm:t>
        <a:bodyPr/>
        <a:lstStyle/>
        <a:p>
          <a:pPr>
            <a:lnSpc>
              <a:spcPct val="150000"/>
            </a:lnSpc>
            <a:spcAft>
              <a:spcPts val="0"/>
            </a:spcAft>
          </a:pPr>
          <a:r>
            <a:rPr lang="en-US" sz="2000" dirty="0">
              <a:solidFill>
                <a:schemeClr val="bg2">
                  <a:lumMod val="50000"/>
                </a:schemeClr>
              </a:solidFill>
              <a:latin typeface="Calibri" pitchFamily="34" charset="0"/>
            </a:rPr>
            <a:t>Child life elections and increases are allowed with no health questions</a:t>
          </a:r>
        </a:p>
      </dgm:t>
    </dgm:pt>
    <dgm:pt modelId="{45D42544-5D3E-4861-9626-B9E59E77E6B4}" type="parTrans" cxnId="{8234484A-F1DF-4AE1-95E2-EF04A078FEFC}">
      <dgm:prSet/>
      <dgm:spPr/>
      <dgm:t>
        <a:bodyPr/>
        <a:lstStyle/>
        <a:p>
          <a:endParaRPr lang="en-US"/>
        </a:p>
      </dgm:t>
    </dgm:pt>
    <dgm:pt modelId="{156EC047-61DF-4145-A4AD-B1F6505136FB}" type="sibTrans" cxnId="{8234484A-F1DF-4AE1-95E2-EF04A078FEFC}">
      <dgm:prSet/>
      <dgm:spPr/>
      <dgm:t>
        <a:bodyPr/>
        <a:lstStyle/>
        <a:p>
          <a:endParaRPr lang="en-US"/>
        </a:p>
      </dgm:t>
    </dgm:pt>
    <dgm:pt modelId="{9BE30B42-CC17-4B9B-B1ED-CCA92BB8B1C5}" type="pres">
      <dgm:prSet presAssocID="{A2B221E1-D41C-469F-B852-24EB947C54B8}" presName="linear" presStyleCnt="0">
        <dgm:presLayoutVars>
          <dgm:animLvl val="lvl"/>
          <dgm:resizeHandles val="exact"/>
        </dgm:presLayoutVars>
      </dgm:prSet>
      <dgm:spPr/>
    </dgm:pt>
    <dgm:pt modelId="{64AFFAC2-5DDA-4199-BB75-2FCECA72E047}" type="pres">
      <dgm:prSet presAssocID="{60D8C133-7D90-438B-93B1-82FCBF85CAAF}" presName="parentText" presStyleLbl="node1" presStyleIdx="0" presStyleCnt="1" custScaleX="100000" custScaleY="122735" custLinFactNeighborY="-1016">
        <dgm:presLayoutVars>
          <dgm:chMax val="0"/>
          <dgm:bulletEnabled val="1"/>
        </dgm:presLayoutVars>
      </dgm:prSet>
      <dgm:spPr/>
    </dgm:pt>
    <dgm:pt modelId="{5C49F0B9-A72B-46C3-8B75-CD73176DE28E}" type="pres">
      <dgm:prSet presAssocID="{60D8C133-7D90-438B-93B1-82FCBF85CAAF}" presName="childText" presStyleLbl="revTx" presStyleIdx="0" presStyleCnt="1" custScaleY="103679" custLinFactNeighborX="-1308" custLinFactNeighborY="8982">
        <dgm:presLayoutVars>
          <dgm:bulletEnabled val="1"/>
        </dgm:presLayoutVars>
      </dgm:prSet>
      <dgm:spPr/>
    </dgm:pt>
  </dgm:ptLst>
  <dgm:cxnLst>
    <dgm:cxn modelId="{9E84D919-DA27-4225-B13D-069219E124E5}" srcId="{60D8C133-7D90-438B-93B1-82FCBF85CAAF}" destId="{A9029BEF-CF7C-443F-9F1C-D9D7C2B76B05}" srcOrd="0" destOrd="0" parTransId="{EDEF0E37-4086-44D3-B7F5-7773FD43695A}" sibTransId="{4C089225-5325-4A46-8E9C-EE136FDD4FA3}"/>
    <dgm:cxn modelId="{D1384E40-C56F-4B1C-81F9-949BED0186C9}" type="presOf" srcId="{A2B221E1-D41C-469F-B852-24EB947C54B8}" destId="{9BE30B42-CC17-4B9B-B1ED-CCA92BB8B1C5}" srcOrd="0" destOrd="0" presId="urn:microsoft.com/office/officeart/2005/8/layout/vList2"/>
    <dgm:cxn modelId="{A04F8F40-F051-48DC-B683-BCCB22E37DB7}" srcId="{A2B221E1-D41C-469F-B852-24EB947C54B8}" destId="{60D8C133-7D90-438B-93B1-82FCBF85CAAF}" srcOrd="0" destOrd="0" parTransId="{59AC898F-0EB2-48C8-A85D-23C5A07D40C5}" sibTransId="{E570B820-22E3-49C6-B02B-908F2F9B24E9}"/>
    <dgm:cxn modelId="{8234484A-F1DF-4AE1-95E2-EF04A078FEFC}" srcId="{60D8C133-7D90-438B-93B1-82FCBF85CAAF}" destId="{4A9A260F-B229-42AB-BD13-9C76C806C334}" srcOrd="1" destOrd="0" parTransId="{45D42544-5D3E-4861-9626-B9E59E77E6B4}" sibTransId="{156EC047-61DF-4145-A4AD-B1F6505136FB}"/>
    <dgm:cxn modelId="{72FA9D50-7177-4D5D-B63E-0664F90141E9}" type="presOf" srcId="{A9029BEF-CF7C-443F-9F1C-D9D7C2B76B05}" destId="{5C49F0B9-A72B-46C3-8B75-CD73176DE28E}" srcOrd="0" destOrd="0" presId="urn:microsoft.com/office/officeart/2005/8/layout/vList2"/>
    <dgm:cxn modelId="{62C30156-2C58-459A-AD57-7D109F924A6B}" type="presOf" srcId="{4A9A260F-B229-42AB-BD13-9C76C806C334}" destId="{5C49F0B9-A72B-46C3-8B75-CD73176DE28E}" srcOrd="0" destOrd="1" presId="urn:microsoft.com/office/officeart/2005/8/layout/vList2"/>
    <dgm:cxn modelId="{B12D95E5-E6E8-46A3-A2AA-EBF8200E06B7}" type="presOf" srcId="{60D8C133-7D90-438B-93B1-82FCBF85CAAF}" destId="{64AFFAC2-5DDA-4199-BB75-2FCECA72E047}" srcOrd="0" destOrd="0" presId="urn:microsoft.com/office/officeart/2005/8/layout/vList2"/>
    <dgm:cxn modelId="{CE850B59-87DB-4D5B-8964-E5E2C0D9566F}" type="presParOf" srcId="{9BE30B42-CC17-4B9B-B1ED-CCA92BB8B1C5}" destId="{64AFFAC2-5DDA-4199-BB75-2FCECA72E047}" srcOrd="0" destOrd="0" presId="urn:microsoft.com/office/officeart/2005/8/layout/vList2"/>
    <dgm:cxn modelId="{365CC63C-8E64-459B-92F6-9EB1CCF762CC}" type="presParOf" srcId="{9BE30B42-CC17-4B9B-B1ED-CCA92BB8B1C5}" destId="{5C49F0B9-A72B-46C3-8B75-CD73176DE28E}" srcOrd="1"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B221E1-D41C-469F-B852-24EB947C54B8}"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5450753D-2690-4C3C-A174-6D9DAE6272BB}">
      <dgm:prSet phldrT="[Text]" custT="1"/>
      <dgm:spPr>
        <a:solidFill>
          <a:schemeClr val="bg2">
            <a:lumMod val="75000"/>
          </a:schemeClr>
        </a:solidFill>
      </dgm:spPr>
      <dgm:t>
        <a:bodyPr/>
        <a:lstStyle/>
        <a:p>
          <a:pPr algn="ctr"/>
          <a:r>
            <a:rPr lang="en-US" sz="2500" b="1" dirty="0">
              <a:latin typeface="Calibri" pitchFamily="34" charset="0"/>
            </a:rPr>
            <a:t>Short Term Disability </a:t>
          </a:r>
        </a:p>
        <a:p>
          <a:pPr algn="ctr"/>
          <a:r>
            <a:rPr lang="en-US" sz="2200" b="0" dirty="0">
              <a:latin typeface="Calibri" pitchFamily="34" charset="0"/>
            </a:rPr>
            <a:t>No Health Questions</a:t>
          </a:r>
        </a:p>
      </dgm:t>
    </dgm:pt>
    <dgm:pt modelId="{2F92DFFD-04FF-4A71-8931-D545F2386E24}" type="parTrans" cxnId="{93092279-5F40-440B-832E-93BF64CA0BE1}">
      <dgm:prSet/>
      <dgm:spPr/>
      <dgm:t>
        <a:bodyPr/>
        <a:lstStyle/>
        <a:p>
          <a:endParaRPr lang="en-US">
            <a:latin typeface="Calibri" pitchFamily="34" charset="0"/>
          </a:endParaRPr>
        </a:p>
      </dgm:t>
    </dgm:pt>
    <dgm:pt modelId="{CBC184AA-2169-49DB-87D1-2CB880F68FCF}" type="sibTrans" cxnId="{93092279-5F40-440B-832E-93BF64CA0BE1}">
      <dgm:prSet/>
      <dgm:spPr/>
      <dgm:t>
        <a:bodyPr/>
        <a:lstStyle/>
        <a:p>
          <a:endParaRPr lang="en-US">
            <a:latin typeface="Calibri" pitchFamily="34" charset="0"/>
          </a:endParaRPr>
        </a:p>
      </dgm:t>
    </dgm:pt>
    <dgm:pt modelId="{D78E9FE9-E1AF-4BEC-84DC-2496BC704EEB}">
      <dgm:prSet phldrT="[Text]" custT="1"/>
      <dgm:spPr/>
      <dgm:t>
        <a:bodyPr/>
        <a:lstStyle/>
        <a:p>
          <a:pPr>
            <a:lnSpc>
              <a:spcPct val="150000"/>
            </a:lnSpc>
            <a:spcAft>
              <a:spcPts val="0"/>
            </a:spcAft>
          </a:pPr>
          <a:r>
            <a:rPr lang="en-US" sz="2000" dirty="0">
              <a:solidFill>
                <a:schemeClr val="bg2">
                  <a:lumMod val="50000"/>
                </a:schemeClr>
              </a:solidFill>
              <a:latin typeface="Calibri" pitchFamily="34" charset="0"/>
            </a:rPr>
            <a:t>Disabilities caused by pre-existing conditions are excluded for the first 6 months of coverage</a:t>
          </a:r>
        </a:p>
      </dgm:t>
    </dgm:pt>
    <dgm:pt modelId="{8A714C22-AE1F-4DE4-A811-2D46B5D4E448}" type="sibTrans" cxnId="{AFCE8EE6-025A-4D4F-A478-8323C66195B8}">
      <dgm:prSet/>
      <dgm:spPr/>
      <dgm:t>
        <a:bodyPr/>
        <a:lstStyle/>
        <a:p>
          <a:endParaRPr lang="en-US">
            <a:latin typeface="Calibri" pitchFamily="34" charset="0"/>
          </a:endParaRPr>
        </a:p>
      </dgm:t>
    </dgm:pt>
    <dgm:pt modelId="{75D087FE-D620-44A5-AF95-61444E015A14}" type="parTrans" cxnId="{AFCE8EE6-025A-4D4F-A478-8323C66195B8}">
      <dgm:prSet/>
      <dgm:spPr/>
      <dgm:t>
        <a:bodyPr/>
        <a:lstStyle/>
        <a:p>
          <a:endParaRPr lang="en-US">
            <a:latin typeface="Calibri" pitchFamily="34" charset="0"/>
          </a:endParaRPr>
        </a:p>
      </dgm:t>
    </dgm:pt>
    <dgm:pt modelId="{B5533899-A2D8-43EC-B6FA-63F8FD6D6810}">
      <dgm:prSet phldrT="[Text]" custT="1"/>
      <dgm:spPr/>
      <dgm:t>
        <a:bodyPr/>
        <a:lstStyle/>
        <a:p>
          <a:pPr>
            <a:lnSpc>
              <a:spcPct val="150000"/>
            </a:lnSpc>
            <a:spcAft>
              <a:spcPts val="0"/>
            </a:spcAft>
          </a:pPr>
          <a:r>
            <a:rPr lang="en-US" sz="2000" dirty="0">
              <a:solidFill>
                <a:schemeClr val="bg2">
                  <a:lumMod val="50000"/>
                </a:schemeClr>
              </a:solidFill>
              <a:latin typeface="Calibri" pitchFamily="34" charset="0"/>
            </a:rPr>
            <a:t>No annual health underwriting </a:t>
          </a:r>
        </a:p>
      </dgm:t>
    </dgm:pt>
    <dgm:pt modelId="{A7748F31-57F1-48DA-9723-80BA68D91895}" type="parTrans" cxnId="{E78E42EA-B477-41BC-BC97-D78D00BE2C7F}">
      <dgm:prSet/>
      <dgm:spPr/>
      <dgm:t>
        <a:bodyPr/>
        <a:lstStyle/>
        <a:p>
          <a:endParaRPr lang="en-US"/>
        </a:p>
      </dgm:t>
    </dgm:pt>
    <dgm:pt modelId="{E1FDF489-3A5B-4870-BBBC-DE4AA36633F7}" type="sibTrans" cxnId="{E78E42EA-B477-41BC-BC97-D78D00BE2C7F}">
      <dgm:prSet/>
      <dgm:spPr/>
      <dgm:t>
        <a:bodyPr/>
        <a:lstStyle/>
        <a:p>
          <a:endParaRPr lang="en-US"/>
        </a:p>
      </dgm:t>
    </dgm:pt>
    <dgm:pt modelId="{9BE30B42-CC17-4B9B-B1ED-CCA92BB8B1C5}" type="pres">
      <dgm:prSet presAssocID="{A2B221E1-D41C-469F-B852-24EB947C54B8}" presName="linear" presStyleCnt="0">
        <dgm:presLayoutVars>
          <dgm:animLvl val="lvl"/>
          <dgm:resizeHandles val="exact"/>
        </dgm:presLayoutVars>
      </dgm:prSet>
      <dgm:spPr/>
    </dgm:pt>
    <dgm:pt modelId="{30B9169B-C629-49F3-A1FB-F9200185F019}" type="pres">
      <dgm:prSet presAssocID="{5450753D-2690-4C3C-A174-6D9DAE6272BB}" presName="parentText" presStyleLbl="node1" presStyleIdx="0" presStyleCnt="1" custScaleY="461718" custLinFactNeighborY="2245">
        <dgm:presLayoutVars>
          <dgm:chMax val="0"/>
          <dgm:bulletEnabled val="1"/>
        </dgm:presLayoutVars>
      </dgm:prSet>
      <dgm:spPr/>
    </dgm:pt>
    <dgm:pt modelId="{146F4CDD-8565-4C1C-895C-C803075FCCA5}" type="pres">
      <dgm:prSet presAssocID="{5450753D-2690-4C3C-A174-6D9DAE6272BB}" presName="childText" presStyleLbl="revTx" presStyleIdx="0" presStyleCnt="1" custScaleY="127100" custLinFactNeighborY="16017">
        <dgm:presLayoutVars>
          <dgm:bulletEnabled val="1"/>
        </dgm:presLayoutVars>
      </dgm:prSet>
      <dgm:spPr/>
    </dgm:pt>
  </dgm:ptLst>
  <dgm:cxnLst>
    <dgm:cxn modelId="{88C0DB56-D76D-45DF-80BE-714E21AA064D}" type="presOf" srcId="{5450753D-2690-4C3C-A174-6D9DAE6272BB}" destId="{30B9169B-C629-49F3-A1FB-F9200185F019}" srcOrd="0" destOrd="0" presId="urn:microsoft.com/office/officeart/2005/8/layout/vList2"/>
    <dgm:cxn modelId="{93092279-5F40-440B-832E-93BF64CA0BE1}" srcId="{A2B221E1-D41C-469F-B852-24EB947C54B8}" destId="{5450753D-2690-4C3C-A174-6D9DAE6272BB}" srcOrd="0" destOrd="0" parTransId="{2F92DFFD-04FF-4A71-8931-D545F2386E24}" sibTransId="{CBC184AA-2169-49DB-87D1-2CB880F68FCF}"/>
    <dgm:cxn modelId="{0F07FA89-F6F7-4AA1-80D8-99E5CED8D25D}" type="presOf" srcId="{D78E9FE9-E1AF-4BEC-84DC-2496BC704EEB}" destId="{146F4CDD-8565-4C1C-895C-C803075FCCA5}" srcOrd="0" destOrd="0" presId="urn:microsoft.com/office/officeart/2005/8/layout/vList2"/>
    <dgm:cxn modelId="{7A079791-BEF6-4735-8FD4-8E72B87AF55F}" type="presOf" srcId="{B5533899-A2D8-43EC-B6FA-63F8FD6D6810}" destId="{146F4CDD-8565-4C1C-895C-C803075FCCA5}" srcOrd="0" destOrd="1" presId="urn:microsoft.com/office/officeart/2005/8/layout/vList2"/>
    <dgm:cxn modelId="{AFCE8EE6-025A-4D4F-A478-8323C66195B8}" srcId="{5450753D-2690-4C3C-A174-6D9DAE6272BB}" destId="{D78E9FE9-E1AF-4BEC-84DC-2496BC704EEB}" srcOrd="0" destOrd="0" parTransId="{75D087FE-D620-44A5-AF95-61444E015A14}" sibTransId="{8A714C22-AE1F-4DE4-A811-2D46B5D4E448}"/>
    <dgm:cxn modelId="{E78E42EA-B477-41BC-BC97-D78D00BE2C7F}" srcId="{5450753D-2690-4C3C-A174-6D9DAE6272BB}" destId="{B5533899-A2D8-43EC-B6FA-63F8FD6D6810}" srcOrd="1" destOrd="0" parTransId="{A7748F31-57F1-48DA-9723-80BA68D91895}" sibTransId="{E1FDF489-3A5B-4870-BBBC-DE4AA36633F7}"/>
    <dgm:cxn modelId="{D601A8FF-464B-4D4E-B327-7C15817B4799}" type="presOf" srcId="{A2B221E1-D41C-469F-B852-24EB947C54B8}" destId="{9BE30B42-CC17-4B9B-B1ED-CCA92BB8B1C5}" srcOrd="0" destOrd="0" presId="urn:microsoft.com/office/officeart/2005/8/layout/vList2"/>
    <dgm:cxn modelId="{9DC485E8-A2CF-454D-8588-3932917C56A3}" type="presParOf" srcId="{9BE30B42-CC17-4B9B-B1ED-CCA92BB8B1C5}" destId="{30B9169B-C629-49F3-A1FB-F9200185F019}" srcOrd="0" destOrd="0" presId="urn:microsoft.com/office/officeart/2005/8/layout/vList2"/>
    <dgm:cxn modelId="{24D3E952-1A87-4AFB-9DD2-73DFFD529CC6}" type="presParOf" srcId="{9BE30B42-CC17-4B9B-B1ED-CCA92BB8B1C5}" destId="{146F4CDD-8565-4C1C-895C-C803075FCCA5}" srcOrd="1" destOrd="0" presId="urn:microsoft.com/office/officeart/2005/8/layout/vList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8C4FB-0526-4C13-B099-B8CAEA48C546}">
      <dsp:nvSpPr>
        <dsp:cNvPr id="0" name=""/>
        <dsp:cNvSpPr/>
      </dsp:nvSpPr>
      <dsp:spPr>
        <a:xfrm>
          <a:off x="0" y="0"/>
          <a:ext cx="2719638" cy="4086418"/>
        </a:xfrm>
        <a:prstGeom prst="roundRect">
          <a:avLst>
            <a:gd name="adj" fmla="val 10000"/>
          </a:avLst>
        </a:prstGeom>
        <a:solidFill>
          <a:schemeClr val="accent4">
            <a:lumMod val="75000"/>
          </a:schemeClr>
        </a:solidFill>
        <a:ln w="15875" cap="flat" cmpd="sng" algn="ctr">
          <a:solidFill>
            <a:schemeClr val="accent6">
              <a:lumMod val="75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endParaRPr lang="en-US" sz="2000" kern="1200" dirty="0">
            <a:solidFill>
              <a:schemeClr val="bg1"/>
            </a:solidFill>
            <a:latin typeface="Calibri" pitchFamily="34" charset="0"/>
          </a:endParaRPr>
        </a:p>
        <a:p>
          <a:pPr marL="0" lvl="0" indent="0" algn="ctr" defTabSz="889000" rtl="0">
            <a:lnSpc>
              <a:spcPct val="90000"/>
            </a:lnSpc>
            <a:spcBef>
              <a:spcPct val="0"/>
            </a:spcBef>
            <a:spcAft>
              <a:spcPct val="35000"/>
            </a:spcAft>
            <a:buNone/>
          </a:pPr>
          <a:r>
            <a:rPr lang="en-US" sz="2000" kern="1200" dirty="0">
              <a:solidFill>
                <a:schemeClr val="bg1"/>
              </a:solidFill>
              <a:latin typeface="Calibri" pitchFamily="34" charset="0"/>
            </a:rPr>
            <a:t>October 19, 2020 </a:t>
          </a:r>
        </a:p>
        <a:p>
          <a:pPr marL="0" lvl="0" indent="0" algn="ctr" defTabSz="889000" rtl="0">
            <a:lnSpc>
              <a:spcPct val="90000"/>
            </a:lnSpc>
            <a:spcBef>
              <a:spcPct val="0"/>
            </a:spcBef>
            <a:spcAft>
              <a:spcPct val="35000"/>
            </a:spcAft>
            <a:buNone/>
          </a:pPr>
          <a:r>
            <a:rPr lang="en-US" sz="2000" kern="1200" dirty="0">
              <a:solidFill>
                <a:schemeClr val="bg1"/>
              </a:solidFill>
              <a:latin typeface="Calibri" pitchFamily="34" charset="0"/>
            </a:rPr>
            <a:t>through</a:t>
          </a:r>
        </a:p>
        <a:p>
          <a:pPr marL="0" lvl="0" indent="0" algn="ctr" defTabSz="889000" rtl="0">
            <a:lnSpc>
              <a:spcPct val="90000"/>
            </a:lnSpc>
            <a:spcBef>
              <a:spcPct val="0"/>
            </a:spcBef>
            <a:spcAft>
              <a:spcPct val="35000"/>
            </a:spcAft>
            <a:buNone/>
          </a:pPr>
          <a:r>
            <a:rPr lang="en-US" sz="2000" kern="1200" dirty="0">
              <a:solidFill>
                <a:schemeClr val="bg1"/>
              </a:solidFill>
              <a:latin typeface="Calibri" pitchFamily="34" charset="0"/>
            </a:rPr>
            <a:t>November 6, 2020</a:t>
          </a:r>
          <a:endParaRPr lang="en-US" sz="2000" kern="1200" dirty="0">
            <a:solidFill>
              <a:schemeClr val="bg1"/>
            </a:solidFill>
            <a:effectLst>
              <a:glow rad="228600">
                <a:srgbClr val="FF0000">
                  <a:alpha val="40000"/>
                </a:srgbClr>
              </a:glow>
            </a:effectLst>
            <a:latin typeface="Calibri" pitchFamily="34" charset="0"/>
          </a:endParaRPr>
        </a:p>
      </dsp:txBody>
      <dsp:txXfrm>
        <a:off x="0" y="0"/>
        <a:ext cx="2719638" cy="1225925"/>
      </dsp:txXfrm>
    </dsp:sp>
    <dsp:sp modelId="{9AF66521-F506-4561-AE50-D1CB3FF830E6}">
      <dsp:nvSpPr>
        <dsp:cNvPr id="0" name=""/>
        <dsp:cNvSpPr/>
      </dsp:nvSpPr>
      <dsp:spPr>
        <a:xfrm>
          <a:off x="273009" y="1665216"/>
          <a:ext cx="2175710" cy="1777589"/>
        </a:xfrm>
        <a:prstGeom prst="roundRect">
          <a:avLst>
            <a:gd name="adj" fmla="val 10000"/>
          </a:avLst>
        </a:prstGeom>
        <a:solidFill>
          <a:srgbClr val="DAA600"/>
        </a:solidFill>
        <a:ln w="12700" cap="flat" cmpd="sng" algn="ctr">
          <a:solidFill>
            <a:srgbClr val="FFCC00"/>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bg1"/>
              </a:solidFill>
              <a:latin typeface="Calibri" pitchFamily="34" charset="0"/>
            </a:rPr>
            <a:t>Complete your enrollment online by November 6 at 11:59 p.m. </a:t>
          </a:r>
        </a:p>
      </dsp:txBody>
      <dsp:txXfrm>
        <a:off x="325073" y="1717280"/>
        <a:ext cx="2071582" cy="1673461"/>
      </dsp:txXfrm>
    </dsp:sp>
    <dsp:sp modelId="{34C4898C-1FE7-4C8B-A75D-E60EE2714E58}">
      <dsp:nvSpPr>
        <dsp:cNvPr id="0" name=""/>
        <dsp:cNvSpPr/>
      </dsp:nvSpPr>
      <dsp:spPr>
        <a:xfrm>
          <a:off x="2924656" y="0"/>
          <a:ext cx="2719638" cy="4086418"/>
        </a:xfrm>
        <a:prstGeom prst="roundRect">
          <a:avLst>
            <a:gd name="adj" fmla="val 10000"/>
          </a:avLst>
        </a:prstGeom>
        <a:solidFill>
          <a:schemeClr val="accent4">
            <a:lumMod val="75000"/>
          </a:schemeClr>
        </a:solidFill>
        <a:ln w="15875" cap="flat" cmpd="sng" algn="ctr">
          <a:solidFill>
            <a:schemeClr val="accent6">
              <a:lumMod val="75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chemeClr val="bg1"/>
              </a:solidFill>
              <a:latin typeface="Calibri" pitchFamily="34" charset="0"/>
            </a:rPr>
            <a:t>Benefits Resources</a:t>
          </a:r>
        </a:p>
      </dsp:txBody>
      <dsp:txXfrm>
        <a:off x="2924656" y="0"/>
        <a:ext cx="2719638" cy="1225925"/>
      </dsp:txXfrm>
    </dsp:sp>
    <dsp:sp modelId="{A94DF0BA-46D0-4723-9B19-8548C6500568}">
      <dsp:nvSpPr>
        <dsp:cNvPr id="0" name=""/>
        <dsp:cNvSpPr/>
      </dsp:nvSpPr>
      <dsp:spPr>
        <a:xfrm>
          <a:off x="3196620" y="1226274"/>
          <a:ext cx="2175710" cy="802817"/>
        </a:xfrm>
        <a:prstGeom prst="roundRect">
          <a:avLst>
            <a:gd name="adj" fmla="val 10000"/>
          </a:avLst>
        </a:prstGeom>
        <a:solidFill>
          <a:srgbClr val="DAA600"/>
        </a:solidFill>
        <a:ln w="12700" cap="flat" cmpd="sng" algn="ctr">
          <a:solidFill>
            <a:srgbClr val="FFCC00"/>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bg1"/>
              </a:solidFill>
              <a:latin typeface="Calibri" pitchFamily="34" charset="0"/>
            </a:rPr>
            <a:t>SHBP Decision Guide / Open Enrollment Guide</a:t>
          </a:r>
        </a:p>
      </dsp:txBody>
      <dsp:txXfrm>
        <a:off x="3220134" y="1249788"/>
        <a:ext cx="2128682" cy="755789"/>
      </dsp:txXfrm>
    </dsp:sp>
    <dsp:sp modelId="{522A2EE3-3C82-4790-8873-D70E6CC20E77}">
      <dsp:nvSpPr>
        <dsp:cNvPr id="0" name=""/>
        <dsp:cNvSpPr/>
      </dsp:nvSpPr>
      <dsp:spPr>
        <a:xfrm>
          <a:off x="3196620" y="2152602"/>
          <a:ext cx="2175710" cy="802817"/>
        </a:xfrm>
        <a:prstGeom prst="roundRect">
          <a:avLst>
            <a:gd name="adj" fmla="val 10000"/>
          </a:avLst>
        </a:prstGeom>
        <a:solidFill>
          <a:srgbClr val="DAA600"/>
        </a:solidFill>
        <a:ln w="12700" cap="flat" cmpd="sng" algn="ctr">
          <a:solidFill>
            <a:srgbClr val="FFCC00"/>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bg1"/>
              </a:solidFill>
              <a:latin typeface="Calibri" pitchFamily="34" charset="0"/>
            </a:rPr>
            <a:t>Benefits Site:</a:t>
          </a:r>
          <a:r>
            <a:rPr lang="en-US" sz="2000" b="1" kern="1200" dirty="0">
              <a:solidFill>
                <a:srgbClr val="0C788E"/>
              </a:solidFill>
              <a:latin typeface="Calibri" pitchFamily="34" charset="0"/>
            </a:rPr>
            <a:t> </a:t>
          </a:r>
          <a:r>
            <a:rPr lang="en-US" sz="1600" b="1" kern="1200" dirty="0">
              <a:solidFill>
                <a:srgbClr val="0070C0"/>
              </a:solidFill>
              <a:latin typeface="Calibri" pitchFamily="34" charset="0"/>
              <a:hlinkClick xmlns:r="http://schemas.openxmlformats.org/officeDocument/2006/relationships" r:id="rId1">
                <a:extLst>
                  <a:ext uri="{A12FA001-AC4F-418D-AE19-62706E023703}">
                    <ahyp:hlinkClr xmlns:ahyp="http://schemas.microsoft.com/office/drawing/2018/hyperlinkcolor" val="tx"/>
                  </a:ext>
                </a:extLst>
              </a:hlinkClick>
            </a:rPr>
            <a:t>www.hcbebenefits.com</a:t>
          </a:r>
          <a:r>
            <a:rPr lang="en-US" sz="1600" b="1" kern="1200" dirty="0">
              <a:solidFill>
                <a:srgbClr val="0070C0"/>
              </a:solidFill>
              <a:latin typeface="Calibri" pitchFamily="34" charset="0"/>
            </a:rPr>
            <a:t> </a:t>
          </a:r>
        </a:p>
      </dsp:txBody>
      <dsp:txXfrm>
        <a:off x="3220134" y="2176116"/>
        <a:ext cx="2128682" cy="755789"/>
      </dsp:txXfrm>
    </dsp:sp>
    <dsp:sp modelId="{3BE2E736-7426-471D-9D7F-F21EC3150FAC}">
      <dsp:nvSpPr>
        <dsp:cNvPr id="0" name=""/>
        <dsp:cNvSpPr/>
      </dsp:nvSpPr>
      <dsp:spPr>
        <a:xfrm>
          <a:off x="3196620" y="3078930"/>
          <a:ext cx="2175710" cy="802817"/>
        </a:xfrm>
        <a:prstGeom prst="roundRect">
          <a:avLst>
            <a:gd name="adj" fmla="val 10000"/>
          </a:avLst>
        </a:prstGeom>
        <a:solidFill>
          <a:srgbClr val="DAA600"/>
        </a:solidFill>
        <a:ln w="12700" cap="flat" cmpd="sng" algn="ctr">
          <a:solidFill>
            <a:srgbClr val="FFCC00"/>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bg1"/>
              </a:solidFill>
              <a:latin typeface="Calibri" pitchFamily="34" charset="0"/>
            </a:rPr>
            <a:t>Benefits Service Center</a:t>
          </a:r>
        </a:p>
      </dsp:txBody>
      <dsp:txXfrm>
        <a:off x="3220134" y="3102444"/>
        <a:ext cx="2128682" cy="755789"/>
      </dsp:txXfrm>
    </dsp:sp>
    <dsp:sp modelId="{C6D1C106-A1E6-4658-8564-3A2938311A9E}">
      <dsp:nvSpPr>
        <dsp:cNvPr id="0" name=""/>
        <dsp:cNvSpPr/>
      </dsp:nvSpPr>
      <dsp:spPr>
        <a:xfrm>
          <a:off x="5848267" y="0"/>
          <a:ext cx="2719638" cy="4086418"/>
        </a:xfrm>
        <a:prstGeom prst="roundRect">
          <a:avLst>
            <a:gd name="adj" fmla="val 10000"/>
          </a:avLst>
        </a:prstGeom>
        <a:solidFill>
          <a:schemeClr val="accent4">
            <a:lumMod val="75000"/>
          </a:schemeClr>
        </a:solidFill>
        <a:ln w="15875" cap="flat" cmpd="sng" algn="ctr">
          <a:solidFill>
            <a:schemeClr val="accent6">
              <a:lumMod val="75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endParaRPr lang="en-US" sz="2000" kern="1200" dirty="0">
            <a:solidFill>
              <a:srgbClr val="FFC000"/>
            </a:solidFill>
            <a:latin typeface="Calibri" pitchFamily="34" charset="0"/>
          </a:endParaRPr>
        </a:p>
        <a:p>
          <a:pPr marL="0" lvl="0" indent="0" algn="ctr" defTabSz="889000" rtl="0">
            <a:lnSpc>
              <a:spcPct val="90000"/>
            </a:lnSpc>
            <a:spcBef>
              <a:spcPct val="0"/>
            </a:spcBef>
            <a:spcAft>
              <a:spcPct val="35000"/>
            </a:spcAft>
            <a:buNone/>
          </a:pPr>
          <a:endParaRPr lang="en-US" sz="2000" kern="1200" dirty="0">
            <a:solidFill>
              <a:srgbClr val="FFC000"/>
            </a:solidFill>
            <a:latin typeface="Calibri" pitchFamily="34" charset="0"/>
          </a:endParaRPr>
        </a:p>
        <a:p>
          <a:pPr marL="0" lvl="0" indent="0" algn="ctr" defTabSz="889000" rtl="0">
            <a:lnSpc>
              <a:spcPct val="90000"/>
            </a:lnSpc>
            <a:spcBef>
              <a:spcPct val="0"/>
            </a:spcBef>
            <a:spcAft>
              <a:spcPct val="35000"/>
            </a:spcAft>
            <a:buNone/>
          </a:pPr>
          <a:endParaRPr lang="en-US" sz="2000" kern="1200" dirty="0">
            <a:solidFill>
              <a:srgbClr val="FFC000"/>
            </a:solidFill>
            <a:latin typeface="Calibri" pitchFamily="34" charset="0"/>
          </a:endParaRPr>
        </a:p>
        <a:p>
          <a:pPr marL="0" lvl="0" indent="0" algn="ctr" defTabSz="889000" rtl="0">
            <a:lnSpc>
              <a:spcPct val="90000"/>
            </a:lnSpc>
            <a:spcBef>
              <a:spcPct val="0"/>
            </a:spcBef>
            <a:spcAft>
              <a:spcPct val="35000"/>
            </a:spcAft>
            <a:buNone/>
          </a:pPr>
          <a:r>
            <a:rPr lang="en-US" sz="2000" kern="1200" dirty="0">
              <a:solidFill>
                <a:schemeClr val="bg1"/>
              </a:solidFill>
              <a:latin typeface="Calibri" pitchFamily="34" charset="0"/>
            </a:rPr>
            <a:t>Review your current elections and make changes for 2021</a:t>
          </a:r>
        </a:p>
        <a:p>
          <a:pPr marL="0" lvl="0" indent="0" algn="ctr" defTabSz="889000" rtl="0">
            <a:lnSpc>
              <a:spcPct val="90000"/>
            </a:lnSpc>
            <a:spcBef>
              <a:spcPct val="0"/>
            </a:spcBef>
            <a:spcAft>
              <a:spcPct val="35000"/>
            </a:spcAft>
            <a:buNone/>
          </a:pPr>
          <a:endParaRPr lang="en-US" sz="1800" kern="1200" dirty="0">
            <a:solidFill>
              <a:schemeClr val="bg1"/>
            </a:solidFill>
            <a:latin typeface="Calibri" pitchFamily="34" charset="0"/>
          </a:endParaRPr>
        </a:p>
        <a:p>
          <a:pPr marL="0" lvl="0" indent="0" algn="ctr" defTabSz="889000" rtl="0">
            <a:lnSpc>
              <a:spcPct val="90000"/>
            </a:lnSpc>
            <a:spcBef>
              <a:spcPct val="0"/>
            </a:spcBef>
            <a:spcAft>
              <a:spcPct val="35000"/>
            </a:spcAft>
            <a:buNone/>
          </a:pPr>
          <a:r>
            <a:rPr lang="en-US" sz="1800" u="sng" kern="1200" dirty="0">
              <a:solidFill>
                <a:schemeClr val="bg1"/>
              </a:solidFill>
              <a:latin typeface="Calibri" pitchFamily="34" charset="0"/>
            </a:rPr>
            <a:t>No</a:t>
          </a:r>
          <a:r>
            <a:rPr lang="en-US" sz="1800" u="none" kern="1200" dirty="0">
              <a:solidFill>
                <a:schemeClr val="bg1"/>
              </a:solidFill>
              <a:latin typeface="Calibri" pitchFamily="34" charset="0"/>
            </a:rPr>
            <a:t> </a:t>
          </a:r>
          <a:r>
            <a:rPr lang="en-US" sz="1800" kern="1200" dirty="0">
              <a:solidFill>
                <a:schemeClr val="bg1"/>
              </a:solidFill>
              <a:latin typeface="Calibri" pitchFamily="34" charset="0"/>
            </a:rPr>
            <a:t>changes during the year</a:t>
          </a:r>
        </a:p>
        <a:p>
          <a:pPr marL="0" lvl="0" indent="0" algn="ctr" defTabSz="889000" rtl="0">
            <a:lnSpc>
              <a:spcPct val="90000"/>
            </a:lnSpc>
            <a:spcBef>
              <a:spcPct val="0"/>
            </a:spcBef>
            <a:spcAft>
              <a:spcPct val="35000"/>
            </a:spcAft>
            <a:buNone/>
          </a:pPr>
          <a:r>
            <a:rPr lang="en-US" sz="1800" kern="1200" dirty="0">
              <a:solidFill>
                <a:schemeClr val="bg1"/>
              </a:solidFill>
              <a:latin typeface="Calibri" pitchFamily="34" charset="0"/>
            </a:rPr>
            <a:t> without a life event</a:t>
          </a:r>
        </a:p>
      </dsp:txBody>
      <dsp:txXfrm>
        <a:off x="5848267" y="0"/>
        <a:ext cx="2719638" cy="1225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D2F2C-1EFB-43B6-91C0-EA2E381C4C78}">
      <dsp:nvSpPr>
        <dsp:cNvPr id="0" name=""/>
        <dsp:cNvSpPr/>
      </dsp:nvSpPr>
      <dsp:spPr>
        <a:xfrm>
          <a:off x="570694" y="93156"/>
          <a:ext cx="4062027" cy="3205114"/>
        </a:xfrm>
        <a:prstGeom prst="round2SameRect">
          <a:avLst>
            <a:gd name="adj1" fmla="val 8000"/>
            <a:gd name="adj2" fmla="val 0"/>
          </a:avLst>
        </a:prstGeom>
        <a:solidFill>
          <a:schemeClr val="lt1">
            <a:alpha val="90000"/>
            <a:hueOff val="0"/>
            <a:satOff val="0"/>
            <a:lumOff val="0"/>
            <a:alphaOff val="0"/>
          </a:schemeClr>
        </a:solidFill>
        <a:ln w="15875" cap="flat" cmpd="sng" algn="ctr">
          <a:solidFill>
            <a:srgbClr val="025198"/>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a:solidFill>
                <a:schemeClr val="bg2">
                  <a:lumMod val="50000"/>
                </a:schemeClr>
              </a:solidFill>
              <a:latin typeface="Calibri" pitchFamily="34" charset="0"/>
            </a:rPr>
            <a:t>State Health</a:t>
          </a:r>
        </a:p>
        <a:p>
          <a:pPr marL="228600" lvl="1" indent="-228600" algn="l" defTabSz="1022350" rtl="0">
            <a:lnSpc>
              <a:spcPct val="90000"/>
            </a:lnSpc>
            <a:spcBef>
              <a:spcPct val="0"/>
            </a:spcBef>
            <a:spcAft>
              <a:spcPct val="15000"/>
            </a:spcAft>
            <a:buChar char="•"/>
          </a:pPr>
          <a:r>
            <a:rPr lang="en-US" sz="2300" kern="1200" dirty="0">
              <a:solidFill>
                <a:schemeClr val="bg2">
                  <a:lumMod val="50000"/>
                </a:schemeClr>
              </a:solidFill>
              <a:latin typeface="Calibri" pitchFamily="34" charset="0"/>
            </a:rPr>
            <a:t>Dental</a:t>
          </a:r>
        </a:p>
        <a:p>
          <a:pPr marL="228600" lvl="1" indent="-228600" algn="l" defTabSz="1022350" rtl="0">
            <a:lnSpc>
              <a:spcPct val="90000"/>
            </a:lnSpc>
            <a:spcBef>
              <a:spcPct val="0"/>
            </a:spcBef>
            <a:spcAft>
              <a:spcPct val="15000"/>
            </a:spcAft>
            <a:buChar char="•"/>
          </a:pPr>
          <a:r>
            <a:rPr lang="en-US" sz="2300" kern="1200" dirty="0">
              <a:solidFill>
                <a:schemeClr val="bg2">
                  <a:lumMod val="50000"/>
                </a:schemeClr>
              </a:solidFill>
              <a:latin typeface="Calibri" pitchFamily="34" charset="0"/>
            </a:rPr>
            <a:t>Long Term Disability</a:t>
          </a:r>
        </a:p>
        <a:p>
          <a:pPr marL="228600" lvl="1" indent="-228600" algn="l" defTabSz="1022350" rtl="0">
            <a:lnSpc>
              <a:spcPct val="90000"/>
            </a:lnSpc>
            <a:spcBef>
              <a:spcPct val="0"/>
            </a:spcBef>
            <a:spcAft>
              <a:spcPct val="15000"/>
            </a:spcAft>
            <a:buChar char="•"/>
          </a:pPr>
          <a:r>
            <a:rPr lang="en-US" sz="2300" kern="1200" dirty="0">
              <a:solidFill>
                <a:schemeClr val="bg2">
                  <a:lumMod val="50000"/>
                </a:schemeClr>
              </a:solidFill>
              <a:latin typeface="Calibri" pitchFamily="34" charset="0"/>
            </a:rPr>
            <a:t>Basic Life</a:t>
          </a:r>
        </a:p>
        <a:p>
          <a:pPr marL="228600" lvl="1" indent="-228600" algn="l" defTabSz="1022350" rtl="0">
            <a:lnSpc>
              <a:spcPct val="90000"/>
            </a:lnSpc>
            <a:spcBef>
              <a:spcPct val="0"/>
            </a:spcBef>
            <a:spcAft>
              <a:spcPct val="15000"/>
            </a:spcAft>
            <a:buChar char="•"/>
          </a:pPr>
          <a:r>
            <a:rPr lang="en-US" sz="2300" kern="1200" dirty="0">
              <a:solidFill>
                <a:schemeClr val="bg2">
                  <a:lumMod val="50000"/>
                </a:schemeClr>
              </a:solidFill>
              <a:latin typeface="Calibri" pitchFamily="34" charset="0"/>
            </a:rPr>
            <a:t>Sick Leave</a:t>
          </a:r>
        </a:p>
        <a:p>
          <a:pPr marL="228600" lvl="1" indent="-228600" algn="l" defTabSz="1022350" rtl="0">
            <a:lnSpc>
              <a:spcPct val="90000"/>
            </a:lnSpc>
            <a:spcBef>
              <a:spcPct val="0"/>
            </a:spcBef>
            <a:spcAft>
              <a:spcPct val="15000"/>
            </a:spcAft>
            <a:buChar char="•"/>
          </a:pPr>
          <a:r>
            <a:rPr lang="en-US" sz="2300" kern="1200" dirty="0">
              <a:solidFill>
                <a:schemeClr val="bg2">
                  <a:lumMod val="50000"/>
                </a:schemeClr>
              </a:solidFill>
              <a:latin typeface="Calibri" pitchFamily="34" charset="0"/>
            </a:rPr>
            <a:t>Retirement</a:t>
          </a:r>
        </a:p>
        <a:p>
          <a:pPr marL="228600" lvl="1" indent="-228600" algn="l" defTabSz="1022350" rtl="0">
            <a:lnSpc>
              <a:spcPct val="90000"/>
            </a:lnSpc>
            <a:spcBef>
              <a:spcPct val="0"/>
            </a:spcBef>
            <a:spcAft>
              <a:spcPct val="15000"/>
            </a:spcAft>
            <a:buChar char="•"/>
          </a:pPr>
          <a:r>
            <a:rPr lang="en-US" sz="2300" kern="1200" dirty="0">
              <a:solidFill>
                <a:schemeClr val="bg2">
                  <a:lumMod val="50000"/>
                </a:schemeClr>
              </a:solidFill>
              <a:latin typeface="Calibri" pitchFamily="34" charset="0"/>
            </a:rPr>
            <a:t>Gym Membership</a:t>
          </a:r>
        </a:p>
        <a:p>
          <a:pPr marL="228600" lvl="1" indent="-228600" algn="l" defTabSz="1022350" rtl="0">
            <a:lnSpc>
              <a:spcPct val="90000"/>
            </a:lnSpc>
            <a:spcBef>
              <a:spcPct val="0"/>
            </a:spcBef>
            <a:spcAft>
              <a:spcPct val="15000"/>
            </a:spcAft>
            <a:buChar char="•"/>
          </a:pPr>
          <a:r>
            <a:rPr lang="en-US" sz="2300" kern="1200" dirty="0">
              <a:solidFill>
                <a:schemeClr val="bg2">
                  <a:lumMod val="50000"/>
                </a:schemeClr>
              </a:solidFill>
              <a:latin typeface="Calibri" pitchFamily="34" charset="0"/>
            </a:rPr>
            <a:t>Employee Assistance Program</a:t>
          </a:r>
        </a:p>
      </dsp:txBody>
      <dsp:txXfrm>
        <a:off x="645794" y="168256"/>
        <a:ext cx="3911827" cy="3130014"/>
      </dsp:txXfrm>
    </dsp:sp>
    <dsp:sp modelId="{C57CB19E-A2E0-4F0C-8031-DA8694FFE699}">
      <dsp:nvSpPr>
        <dsp:cNvPr id="0" name=""/>
        <dsp:cNvSpPr/>
      </dsp:nvSpPr>
      <dsp:spPr>
        <a:xfrm>
          <a:off x="570694" y="3240355"/>
          <a:ext cx="4062027" cy="1094728"/>
        </a:xfrm>
        <a:prstGeom prst="rect">
          <a:avLst/>
        </a:prstGeom>
        <a:solidFill>
          <a:srgbClr val="DAA600"/>
        </a:solidFill>
        <a:ln w="15875" cap="flat" cmpd="sng" algn="ctr">
          <a:solidFill>
            <a:srgbClr val="025198"/>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7630" tIns="0" rIns="29210" bIns="0" numCol="1" spcCol="1270" anchor="ctr" anchorCtr="0">
          <a:noAutofit/>
        </a:bodyPr>
        <a:lstStyle/>
        <a:p>
          <a:pPr marL="0" lvl="0" indent="0" algn="l" defTabSz="1022350" rtl="0">
            <a:lnSpc>
              <a:spcPct val="90000"/>
            </a:lnSpc>
            <a:spcBef>
              <a:spcPct val="0"/>
            </a:spcBef>
            <a:spcAft>
              <a:spcPct val="35000"/>
            </a:spcAft>
            <a:buNone/>
          </a:pPr>
          <a:r>
            <a:rPr lang="en-US" sz="2300" u="none" kern="1200" dirty="0">
              <a:latin typeface="Calibri" pitchFamily="34" charset="0"/>
            </a:rPr>
            <a:t>DISTRICT PAYS ALL </a:t>
          </a:r>
        </a:p>
        <a:p>
          <a:pPr marL="0" lvl="0" indent="0" algn="l" defTabSz="1022350" rtl="0">
            <a:lnSpc>
              <a:spcPct val="90000"/>
            </a:lnSpc>
            <a:spcBef>
              <a:spcPct val="0"/>
            </a:spcBef>
            <a:spcAft>
              <a:spcPct val="35000"/>
            </a:spcAft>
            <a:buNone/>
          </a:pPr>
          <a:r>
            <a:rPr lang="en-US" sz="2300" u="none" kern="1200" dirty="0">
              <a:latin typeface="Calibri" pitchFamily="34" charset="0"/>
            </a:rPr>
            <a:t>OR PART</a:t>
          </a:r>
        </a:p>
      </dsp:txBody>
      <dsp:txXfrm>
        <a:off x="570694" y="3240355"/>
        <a:ext cx="2860582" cy="1094728"/>
      </dsp:txXfrm>
    </dsp:sp>
    <dsp:sp modelId="{D68EA30F-6378-46E7-AC61-89895D654ED5}">
      <dsp:nvSpPr>
        <dsp:cNvPr id="0" name=""/>
        <dsp:cNvSpPr/>
      </dsp:nvSpPr>
      <dsp:spPr>
        <a:xfrm>
          <a:off x="3076594" y="3168352"/>
          <a:ext cx="1421709" cy="142170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39DC-069A-4818-956E-29DB0D34FDAF}">
      <dsp:nvSpPr>
        <dsp:cNvPr id="0" name=""/>
        <dsp:cNvSpPr/>
      </dsp:nvSpPr>
      <dsp:spPr>
        <a:xfrm>
          <a:off x="667843" y="0"/>
          <a:ext cx="4083268" cy="3794903"/>
        </a:xfrm>
        <a:prstGeom prst="round2SameRect">
          <a:avLst>
            <a:gd name="adj1" fmla="val 8000"/>
            <a:gd name="adj2" fmla="val 0"/>
          </a:avLst>
        </a:prstGeom>
        <a:solidFill>
          <a:schemeClr val="lt1">
            <a:alpha val="90000"/>
            <a:hueOff val="0"/>
            <a:satOff val="0"/>
            <a:lumOff val="0"/>
            <a:alphaOff val="0"/>
          </a:schemeClr>
        </a:solidFill>
        <a:ln w="15875" cap="flat" cmpd="sng" algn="ctr">
          <a:solidFill>
            <a:srgbClr val="025198"/>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rtl="0">
            <a:lnSpc>
              <a:spcPct val="90000"/>
            </a:lnSpc>
            <a:spcBef>
              <a:spcPct val="0"/>
            </a:spcBef>
            <a:spcAft>
              <a:spcPct val="15000"/>
            </a:spcAft>
            <a:buChar char="•"/>
          </a:pPr>
          <a:r>
            <a:rPr lang="en-US" sz="2300" b="0" kern="1200" dirty="0">
              <a:solidFill>
                <a:schemeClr val="bg2">
                  <a:lumMod val="50000"/>
                </a:schemeClr>
              </a:solidFill>
              <a:latin typeface="Calibri" pitchFamily="34" charset="0"/>
            </a:rPr>
            <a:t>State Health</a:t>
          </a:r>
        </a:p>
        <a:p>
          <a:pPr marL="228600" lvl="1" indent="-228600" algn="l" defTabSz="1022350" rtl="0">
            <a:lnSpc>
              <a:spcPct val="90000"/>
            </a:lnSpc>
            <a:spcBef>
              <a:spcPct val="0"/>
            </a:spcBef>
            <a:spcAft>
              <a:spcPct val="15000"/>
            </a:spcAft>
            <a:buChar char="•"/>
          </a:pPr>
          <a:r>
            <a:rPr lang="en-US" sz="2300" b="0" kern="1200" dirty="0">
              <a:solidFill>
                <a:schemeClr val="bg2">
                  <a:lumMod val="50000"/>
                </a:schemeClr>
              </a:solidFill>
              <a:latin typeface="Calibri" pitchFamily="34" charset="0"/>
            </a:rPr>
            <a:t>Dental</a:t>
          </a:r>
        </a:p>
        <a:p>
          <a:pPr marL="228600" lvl="1" indent="-228600" algn="l" defTabSz="1022350" rtl="0">
            <a:lnSpc>
              <a:spcPct val="90000"/>
            </a:lnSpc>
            <a:spcBef>
              <a:spcPct val="0"/>
            </a:spcBef>
            <a:spcAft>
              <a:spcPct val="15000"/>
            </a:spcAft>
            <a:buChar char="•"/>
          </a:pPr>
          <a:r>
            <a:rPr lang="en-US" sz="2300" b="0" kern="1200" dirty="0">
              <a:solidFill>
                <a:schemeClr val="bg2">
                  <a:lumMod val="50000"/>
                </a:schemeClr>
              </a:solidFill>
              <a:latin typeface="Calibri" pitchFamily="34" charset="0"/>
            </a:rPr>
            <a:t>Short Term Disability</a:t>
          </a:r>
        </a:p>
        <a:p>
          <a:pPr marL="228600" lvl="1" indent="-228600" algn="l" defTabSz="1022350" rtl="0">
            <a:lnSpc>
              <a:spcPct val="90000"/>
            </a:lnSpc>
            <a:spcBef>
              <a:spcPct val="0"/>
            </a:spcBef>
            <a:spcAft>
              <a:spcPct val="15000"/>
            </a:spcAft>
            <a:buChar char="•"/>
          </a:pPr>
          <a:r>
            <a:rPr lang="en-US" sz="2300" b="0" kern="1200" dirty="0">
              <a:solidFill>
                <a:schemeClr val="bg2">
                  <a:lumMod val="50000"/>
                </a:schemeClr>
              </a:solidFill>
              <a:latin typeface="Calibri" pitchFamily="34" charset="0"/>
            </a:rPr>
            <a:t>Optional / Dependent Life</a:t>
          </a:r>
        </a:p>
        <a:p>
          <a:pPr marL="228600" lvl="1" indent="-228600" algn="l" defTabSz="1022350" rtl="0">
            <a:lnSpc>
              <a:spcPct val="90000"/>
            </a:lnSpc>
            <a:spcBef>
              <a:spcPct val="0"/>
            </a:spcBef>
            <a:spcAft>
              <a:spcPct val="15000"/>
            </a:spcAft>
            <a:buChar char="•"/>
          </a:pPr>
          <a:r>
            <a:rPr lang="en-US" sz="2300" b="0" kern="1200" dirty="0">
              <a:solidFill>
                <a:schemeClr val="bg2">
                  <a:lumMod val="50000"/>
                </a:schemeClr>
              </a:solidFill>
              <a:latin typeface="Calibri" pitchFamily="34" charset="0"/>
            </a:rPr>
            <a:t>Flexible Spending Accounts</a:t>
          </a:r>
        </a:p>
        <a:p>
          <a:pPr marL="228600" lvl="1" indent="-228600" algn="l" defTabSz="1022350" rtl="0">
            <a:lnSpc>
              <a:spcPct val="90000"/>
            </a:lnSpc>
            <a:spcBef>
              <a:spcPct val="0"/>
            </a:spcBef>
            <a:spcAft>
              <a:spcPct val="15000"/>
            </a:spcAft>
            <a:buChar char="•"/>
          </a:pPr>
          <a:r>
            <a:rPr lang="en-US" sz="2300" b="0" kern="1200" dirty="0">
              <a:solidFill>
                <a:schemeClr val="bg2">
                  <a:lumMod val="50000"/>
                </a:schemeClr>
              </a:solidFill>
              <a:latin typeface="Calibri" pitchFamily="34" charset="0"/>
            </a:rPr>
            <a:t>Retirement / 403(b)</a:t>
          </a:r>
        </a:p>
      </dsp:txBody>
      <dsp:txXfrm>
        <a:off x="756762" y="88919"/>
        <a:ext cx="3905430" cy="3705984"/>
      </dsp:txXfrm>
    </dsp:sp>
    <dsp:sp modelId="{F8C7E21B-DC11-47FC-8E94-7397D74DD109}">
      <dsp:nvSpPr>
        <dsp:cNvPr id="0" name=""/>
        <dsp:cNvSpPr/>
      </dsp:nvSpPr>
      <dsp:spPr>
        <a:xfrm>
          <a:off x="648079" y="2806832"/>
          <a:ext cx="4118698" cy="1261722"/>
        </a:xfrm>
        <a:prstGeom prst="rect">
          <a:avLst/>
        </a:prstGeom>
        <a:solidFill>
          <a:srgbClr val="DAA600"/>
        </a:solidFill>
        <a:ln w="15875" cap="flat" cmpd="sng" algn="ctr">
          <a:solidFill>
            <a:srgbClr val="02519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rtl="0">
            <a:lnSpc>
              <a:spcPct val="90000"/>
            </a:lnSpc>
            <a:spcBef>
              <a:spcPct val="0"/>
            </a:spcBef>
            <a:spcAft>
              <a:spcPct val="35000"/>
            </a:spcAft>
            <a:buNone/>
          </a:pPr>
          <a:r>
            <a:rPr lang="en-US" sz="2300" u="none" kern="1200" dirty="0">
              <a:latin typeface="Calibri" pitchFamily="34" charset="0"/>
            </a:rPr>
            <a:t>YOUR </a:t>
          </a:r>
        </a:p>
        <a:p>
          <a:pPr marL="0" lvl="0" indent="0" algn="l" defTabSz="1022350" rtl="0">
            <a:lnSpc>
              <a:spcPct val="90000"/>
            </a:lnSpc>
            <a:spcBef>
              <a:spcPct val="0"/>
            </a:spcBef>
            <a:spcAft>
              <a:spcPct val="35000"/>
            </a:spcAft>
            <a:buNone/>
          </a:pPr>
          <a:r>
            <a:rPr lang="en-US" sz="2300" u="none" kern="1200" dirty="0">
              <a:latin typeface="Calibri" pitchFamily="34" charset="0"/>
            </a:rPr>
            <a:t>CONTRIBUTION</a:t>
          </a:r>
        </a:p>
      </dsp:txBody>
      <dsp:txXfrm>
        <a:off x="648079" y="2806832"/>
        <a:ext cx="2900491" cy="1261722"/>
      </dsp:txXfrm>
    </dsp:sp>
    <dsp:sp modelId="{1FEF43FE-056B-43DF-857E-728CB9004F98}">
      <dsp:nvSpPr>
        <dsp:cNvPr id="0" name=""/>
        <dsp:cNvSpPr/>
      </dsp:nvSpPr>
      <dsp:spPr>
        <a:xfrm>
          <a:off x="3286354" y="2775910"/>
          <a:ext cx="1253512" cy="1257240"/>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001D5-FFF5-4FC7-90A3-519C91800847}">
      <dsp:nvSpPr>
        <dsp:cNvPr id="0" name=""/>
        <dsp:cNvSpPr/>
      </dsp:nvSpPr>
      <dsp:spPr>
        <a:xfrm>
          <a:off x="0" y="204807"/>
          <a:ext cx="7821261" cy="2948400"/>
        </a:xfrm>
        <a:prstGeom prst="rect">
          <a:avLst/>
        </a:prstGeom>
        <a:solidFill>
          <a:schemeClr val="bg2">
            <a:lumMod val="75000"/>
            <a:alpha val="90000"/>
          </a:schemeClr>
        </a:solidFill>
        <a:ln w="15875" cap="flat" cmpd="sng" algn="ctr">
          <a:solidFill>
            <a:srgbClr val="025198"/>
          </a:solidFill>
          <a:prstDash val="solid"/>
        </a:ln>
        <a:effectLst/>
      </dsp:spPr>
      <dsp:style>
        <a:lnRef idx="2">
          <a:scrgbClr r="0" g="0" b="0"/>
        </a:lnRef>
        <a:fillRef idx="1">
          <a:scrgbClr r="0" g="0" b="0"/>
        </a:fillRef>
        <a:effectRef idx="0">
          <a:scrgbClr r="0" g="0" b="0"/>
        </a:effectRef>
        <a:fontRef idx="minor"/>
      </dsp:style>
      <dsp:txBody>
        <a:bodyPr spcFirstLastPara="0" vert="horz" wrap="square" lIns="607017" tIns="270764" rIns="607017" bIns="149352"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a:solidFill>
                <a:schemeClr val="bg1"/>
              </a:solidFill>
              <a:latin typeface="Calibri" pitchFamily="34" charset="0"/>
            </a:rPr>
            <a:t>Maximum amount is $2,750</a:t>
          </a:r>
        </a:p>
        <a:p>
          <a:pPr marL="228600" lvl="1" indent="-228600" algn="l" defTabSz="933450">
            <a:lnSpc>
              <a:spcPct val="90000"/>
            </a:lnSpc>
            <a:spcBef>
              <a:spcPct val="0"/>
            </a:spcBef>
            <a:spcAft>
              <a:spcPct val="15000"/>
            </a:spcAft>
            <a:buChar char="•"/>
          </a:pPr>
          <a:r>
            <a:rPr lang="en-US" sz="2100" b="1" kern="1200" dirty="0">
              <a:solidFill>
                <a:schemeClr val="bg1"/>
              </a:solidFill>
              <a:latin typeface="Calibri" pitchFamily="34" charset="0"/>
            </a:rPr>
            <a:t>Eligible medical, dental, vision, and pharmacy out-of-pocket expenses, including some over-the-counter medications (no prescription needed)</a:t>
          </a:r>
        </a:p>
        <a:p>
          <a:pPr marL="228600" lvl="1" indent="-228600" algn="l" defTabSz="933450">
            <a:lnSpc>
              <a:spcPct val="90000"/>
            </a:lnSpc>
            <a:spcBef>
              <a:spcPct val="0"/>
            </a:spcBef>
            <a:spcAft>
              <a:spcPct val="15000"/>
            </a:spcAft>
            <a:buChar char="•"/>
          </a:pPr>
          <a:r>
            <a:rPr lang="en-US" sz="2100" b="1" kern="1200" dirty="0">
              <a:solidFill>
                <a:schemeClr val="bg1"/>
              </a:solidFill>
              <a:latin typeface="Calibri" pitchFamily="34" charset="0"/>
            </a:rPr>
            <a:t>Expenses for you and your dependents – regardless of participation in SHBP / other HCBE benefits</a:t>
          </a:r>
        </a:p>
        <a:p>
          <a:pPr marL="228600" lvl="1" indent="-228600" algn="l" defTabSz="933450">
            <a:lnSpc>
              <a:spcPct val="90000"/>
            </a:lnSpc>
            <a:spcBef>
              <a:spcPct val="0"/>
            </a:spcBef>
            <a:spcAft>
              <a:spcPct val="15000"/>
            </a:spcAft>
            <a:buChar char="•"/>
          </a:pPr>
          <a:r>
            <a:rPr lang="en-US" sz="2100" b="1" kern="1200" dirty="0">
              <a:solidFill>
                <a:schemeClr val="bg1"/>
              </a:solidFill>
              <a:latin typeface="Calibri" pitchFamily="34" charset="0"/>
            </a:rPr>
            <a:t>At the time of claim, your entire annual contribution is available </a:t>
          </a:r>
        </a:p>
      </dsp:txBody>
      <dsp:txXfrm>
        <a:off x="0" y="204807"/>
        <a:ext cx="7821261" cy="2948400"/>
      </dsp:txXfrm>
    </dsp:sp>
    <dsp:sp modelId="{2D21AF1F-29EF-4F0A-BA03-A6C2AA5BE4DB}">
      <dsp:nvSpPr>
        <dsp:cNvPr id="0" name=""/>
        <dsp:cNvSpPr/>
      </dsp:nvSpPr>
      <dsp:spPr>
        <a:xfrm>
          <a:off x="391063" y="12927"/>
          <a:ext cx="5474882" cy="383760"/>
        </a:xfrm>
        <a:prstGeom prst="roundRect">
          <a:avLst/>
        </a:prstGeom>
        <a:solidFill>
          <a:srgbClr val="FFCC00"/>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6938" tIns="0" rIns="206938"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2">
                  <a:lumMod val="50000"/>
                </a:schemeClr>
              </a:solidFill>
              <a:latin typeface="Calibri" pitchFamily="34" charset="0"/>
            </a:rPr>
            <a:t>HEALTHCARE FSA</a:t>
          </a:r>
        </a:p>
      </dsp:txBody>
      <dsp:txXfrm>
        <a:off x="409797" y="31661"/>
        <a:ext cx="5437414" cy="346292"/>
      </dsp:txXfrm>
    </dsp:sp>
    <dsp:sp modelId="{0A508CBD-A04A-4A0D-8580-41868741F9CE}">
      <dsp:nvSpPr>
        <dsp:cNvPr id="0" name=""/>
        <dsp:cNvSpPr/>
      </dsp:nvSpPr>
      <dsp:spPr>
        <a:xfrm>
          <a:off x="0" y="3415287"/>
          <a:ext cx="7821261" cy="1351350"/>
        </a:xfrm>
        <a:prstGeom prst="rect">
          <a:avLst/>
        </a:prstGeom>
        <a:solidFill>
          <a:schemeClr val="bg2">
            <a:lumMod val="75000"/>
            <a:alpha val="90000"/>
          </a:schemeClr>
        </a:solidFill>
        <a:ln w="15875" cap="flat" cmpd="sng" algn="ctr">
          <a:solidFill>
            <a:srgbClr val="025198"/>
          </a:solidFill>
          <a:prstDash val="solid"/>
        </a:ln>
        <a:effectLst/>
      </dsp:spPr>
      <dsp:style>
        <a:lnRef idx="2">
          <a:scrgbClr r="0" g="0" b="0"/>
        </a:lnRef>
        <a:fillRef idx="1">
          <a:scrgbClr r="0" g="0" b="0"/>
        </a:fillRef>
        <a:effectRef idx="0">
          <a:scrgbClr r="0" g="0" b="0"/>
        </a:effectRef>
        <a:fontRef idx="minor"/>
      </dsp:style>
      <dsp:txBody>
        <a:bodyPr spcFirstLastPara="0" vert="horz" wrap="square" lIns="607017" tIns="270764" rIns="607017" bIns="149352"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a:solidFill>
                <a:schemeClr val="bg1"/>
              </a:solidFill>
              <a:latin typeface="Calibri" pitchFamily="34" charset="0"/>
            </a:rPr>
            <a:t>Maximum amount is $5,000</a:t>
          </a:r>
        </a:p>
        <a:p>
          <a:pPr marL="228600" lvl="1" indent="-228600" algn="l" defTabSz="933450">
            <a:lnSpc>
              <a:spcPct val="90000"/>
            </a:lnSpc>
            <a:spcBef>
              <a:spcPct val="0"/>
            </a:spcBef>
            <a:spcAft>
              <a:spcPct val="15000"/>
            </a:spcAft>
            <a:buChar char="•"/>
          </a:pPr>
          <a:r>
            <a:rPr lang="en-US" sz="2100" b="1" kern="1200" dirty="0">
              <a:solidFill>
                <a:schemeClr val="bg1"/>
              </a:solidFill>
              <a:latin typeface="Calibri" pitchFamily="34" charset="0"/>
            </a:rPr>
            <a:t>Eligible day care, after-school care, day camps, nanny care for children, and certain adult care expenses </a:t>
          </a:r>
        </a:p>
      </dsp:txBody>
      <dsp:txXfrm>
        <a:off x="0" y="3415287"/>
        <a:ext cx="7821261" cy="1351350"/>
      </dsp:txXfrm>
    </dsp:sp>
    <dsp:sp modelId="{FF1FD683-D740-4F48-A92E-65409DF4A43A}">
      <dsp:nvSpPr>
        <dsp:cNvPr id="0" name=""/>
        <dsp:cNvSpPr/>
      </dsp:nvSpPr>
      <dsp:spPr>
        <a:xfrm>
          <a:off x="391063" y="3223407"/>
          <a:ext cx="5474882" cy="383760"/>
        </a:xfrm>
        <a:prstGeom prst="roundRect">
          <a:avLst/>
        </a:prstGeom>
        <a:solidFill>
          <a:srgbClr val="FFCC00"/>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6938" tIns="0" rIns="206938"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2">
                  <a:lumMod val="50000"/>
                </a:schemeClr>
              </a:solidFill>
              <a:latin typeface="Calibri" pitchFamily="34" charset="0"/>
            </a:rPr>
            <a:t>DEPENDENT CARE FSA</a:t>
          </a:r>
        </a:p>
      </dsp:txBody>
      <dsp:txXfrm>
        <a:off x="409797" y="3242141"/>
        <a:ext cx="5437414"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D6F95-3F8F-4D24-95B5-441EA970E5F4}">
      <dsp:nvSpPr>
        <dsp:cNvPr id="0" name=""/>
        <dsp:cNvSpPr/>
      </dsp:nvSpPr>
      <dsp:spPr>
        <a:xfrm>
          <a:off x="2048" y="0"/>
          <a:ext cx="2010141" cy="4023160"/>
        </a:xfrm>
        <a:prstGeom prst="roundRect">
          <a:avLst>
            <a:gd name="adj" fmla="val 10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r>
            <a:rPr lang="en-US" sz="2000" b="1" kern="1200" dirty="0">
              <a:solidFill>
                <a:schemeClr val="bg1"/>
              </a:solidFill>
              <a:latin typeface="Calibri" pitchFamily="34" charset="0"/>
            </a:rPr>
            <a:t>STD begins once sick days are exhausted.  Choose a plan with a benefit start date </a:t>
          </a:r>
          <a:r>
            <a:rPr lang="en-US" sz="2000" b="1" u="sng" kern="1200" dirty="0">
              <a:solidFill>
                <a:schemeClr val="bg1"/>
              </a:solidFill>
              <a:latin typeface="Calibri" pitchFamily="34" charset="0"/>
            </a:rPr>
            <a:t>greater</a:t>
          </a:r>
          <a:r>
            <a:rPr lang="en-US" sz="2000" b="1" u="none" kern="1200" dirty="0">
              <a:solidFill>
                <a:schemeClr val="bg1"/>
              </a:solidFill>
              <a:latin typeface="Calibri" pitchFamily="34" charset="0"/>
            </a:rPr>
            <a:t> than your accumulated sick days</a:t>
          </a:r>
          <a:endParaRPr lang="en-US" sz="2000" b="1" kern="1200" dirty="0">
            <a:solidFill>
              <a:schemeClr val="bg1"/>
            </a:solidFill>
            <a:latin typeface="Calibri" pitchFamily="34" charset="0"/>
          </a:endParaRPr>
        </a:p>
      </dsp:txBody>
      <dsp:txXfrm>
        <a:off x="2048" y="0"/>
        <a:ext cx="2010141" cy="1206948"/>
      </dsp:txXfrm>
    </dsp:sp>
    <dsp:sp modelId="{548C321C-BFD0-4D59-8CAE-6B7A9DF3AC4A}">
      <dsp:nvSpPr>
        <dsp:cNvPr id="0" name=""/>
        <dsp:cNvSpPr/>
      </dsp:nvSpPr>
      <dsp:spPr>
        <a:xfrm>
          <a:off x="2162950" y="0"/>
          <a:ext cx="2010141" cy="4023160"/>
        </a:xfrm>
        <a:prstGeom prst="roundRect">
          <a:avLst>
            <a:gd name="adj" fmla="val 10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r>
            <a:rPr lang="en-US" sz="2000" b="1" kern="1200" dirty="0">
              <a:solidFill>
                <a:schemeClr val="bg1"/>
              </a:solidFill>
              <a:latin typeface="Calibri" pitchFamily="34" charset="0"/>
            </a:rPr>
            <a:t>Sick leave pays your full salary and coordinates with disability in the event you have a personal illness</a:t>
          </a:r>
        </a:p>
      </dsp:txBody>
      <dsp:txXfrm>
        <a:off x="2162950" y="0"/>
        <a:ext cx="2010141" cy="1206948"/>
      </dsp:txXfrm>
    </dsp:sp>
    <dsp:sp modelId="{B24F690F-9203-41D2-B69A-4AF9567173D7}">
      <dsp:nvSpPr>
        <dsp:cNvPr id="0" name=""/>
        <dsp:cNvSpPr/>
      </dsp:nvSpPr>
      <dsp:spPr>
        <a:xfrm>
          <a:off x="4323852" y="0"/>
          <a:ext cx="2010141" cy="4023160"/>
        </a:xfrm>
        <a:prstGeom prst="roundRect">
          <a:avLst>
            <a:gd name="adj" fmla="val 10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r>
            <a:rPr lang="en-US" sz="2000" b="1" kern="1200" dirty="0">
              <a:solidFill>
                <a:schemeClr val="bg1"/>
              </a:solidFill>
              <a:latin typeface="Calibri" pitchFamily="34" charset="0"/>
            </a:rPr>
            <a:t>Short Term Disability (STD) provides an income replacement benefit up to one year</a:t>
          </a:r>
        </a:p>
      </dsp:txBody>
      <dsp:txXfrm>
        <a:off x="4323852" y="0"/>
        <a:ext cx="2010141" cy="1206948"/>
      </dsp:txXfrm>
    </dsp:sp>
    <dsp:sp modelId="{B117BE04-134B-4F75-A566-46013237ED73}">
      <dsp:nvSpPr>
        <dsp:cNvPr id="0" name=""/>
        <dsp:cNvSpPr/>
      </dsp:nvSpPr>
      <dsp:spPr>
        <a:xfrm>
          <a:off x="6484754" y="0"/>
          <a:ext cx="2010141" cy="4023160"/>
        </a:xfrm>
        <a:prstGeom prst="roundRect">
          <a:avLst>
            <a:gd name="adj" fmla="val 10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endParaRPr lang="en-US" sz="2000" b="1" kern="1200" dirty="0">
            <a:latin typeface="Calibri" pitchFamily="34" charset="0"/>
          </a:endParaRPr>
        </a:p>
        <a:p>
          <a:pPr marL="0" lvl="0" indent="0" algn="ctr" defTabSz="889000">
            <a:lnSpc>
              <a:spcPct val="90000"/>
            </a:lnSpc>
            <a:spcBef>
              <a:spcPct val="0"/>
            </a:spcBef>
            <a:spcAft>
              <a:spcPct val="35000"/>
            </a:spcAft>
            <a:buNone/>
          </a:pPr>
          <a:r>
            <a:rPr lang="en-US" sz="2000" b="1" kern="1200" dirty="0">
              <a:solidFill>
                <a:schemeClr val="bg1"/>
              </a:solidFill>
              <a:latin typeface="Calibri" pitchFamily="34" charset="0"/>
            </a:rPr>
            <a:t>The district provides Long Term Disability (LTD) - income replacement  once you have been out of work for one year </a:t>
          </a:r>
        </a:p>
      </dsp:txBody>
      <dsp:txXfrm>
        <a:off x="6484754" y="0"/>
        <a:ext cx="2010141" cy="1206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9AE85-9C38-4B78-8D72-0182C6B6BA8C}">
      <dsp:nvSpPr>
        <dsp:cNvPr id="0" name=""/>
        <dsp:cNvSpPr/>
      </dsp:nvSpPr>
      <dsp:spPr>
        <a:xfrm>
          <a:off x="0" y="201709"/>
          <a:ext cx="2813085" cy="1019386"/>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Calibri" pitchFamily="34" charset="0"/>
            </a:rPr>
            <a:t>STD benefit begins on the day following the last day of the waiting period</a:t>
          </a:r>
        </a:p>
      </dsp:txBody>
      <dsp:txXfrm>
        <a:off x="49762" y="251471"/>
        <a:ext cx="2713561" cy="919862"/>
      </dsp:txXfrm>
    </dsp:sp>
    <dsp:sp modelId="{E8277AFB-B53E-4739-9D76-8841D06A7611}">
      <dsp:nvSpPr>
        <dsp:cNvPr id="0" name=""/>
        <dsp:cNvSpPr/>
      </dsp:nvSpPr>
      <dsp:spPr>
        <a:xfrm>
          <a:off x="0" y="1405415"/>
          <a:ext cx="2813085" cy="1064709"/>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Calibri" pitchFamily="34" charset="0"/>
            </a:rPr>
            <a:t>Elect in $100 benefit increments up to a maximum of 66 2/3% of earnings</a:t>
          </a:r>
        </a:p>
      </dsp:txBody>
      <dsp:txXfrm>
        <a:off x="51975" y="1457390"/>
        <a:ext cx="2709135" cy="960759"/>
      </dsp:txXfrm>
    </dsp:sp>
    <dsp:sp modelId="{03F34CF7-CE47-4F79-86F0-1C47947AE390}">
      <dsp:nvSpPr>
        <dsp:cNvPr id="0" name=""/>
        <dsp:cNvSpPr/>
      </dsp:nvSpPr>
      <dsp:spPr>
        <a:xfrm>
          <a:off x="0" y="2654445"/>
          <a:ext cx="2813085" cy="80266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Calibri" pitchFamily="34" charset="0"/>
            </a:rPr>
            <a:t>Minimum monthly           benefit is $100</a:t>
          </a:r>
        </a:p>
      </dsp:txBody>
      <dsp:txXfrm>
        <a:off x="39183" y="2693628"/>
        <a:ext cx="2734719" cy="7242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182A8-B8BD-48A0-94CB-638CC6A77165}">
      <dsp:nvSpPr>
        <dsp:cNvPr id="0" name=""/>
        <dsp:cNvSpPr/>
      </dsp:nvSpPr>
      <dsp:spPr>
        <a:xfrm>
          <a:off x="2700793" y="0"/>
          <a:ext cx="3081978" cy="1307957"/>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itchFamily="34" charset="0"/>
            </a:rPr>
            <a:t>The District provides basic life equal to your annual salary up to $50,000</a:t>
          </a:r>
        </a:p>
      </dsp:txBody>
      <dsp:txXfrm>
        <a:off x="2700793" y="0"/>
        <a:ext cx="3081978" cy="1307957"/>
      </dsp:txXfrm>
    </dsp:sp>
    <dsp:sp modelId="{E5D922BC-6F60-4B0D-9329-EF4559B68CBF}">
      <dsp:nvSpPr>
        <dsp:cNvPr id="0" name=""/>
        <dsp:cNvSpPr/>
      </dsp:nvSpPr>
      <dsp:spPr>
        <a:xfrm>
          <a:off x="1217810" y="620"/>
          <a:ext cx="1294878" cy="1307957"/>
        </a:xfrm>
        <a:prstGeom prst="rect">
          <a:avLst/>
        </a:prstGeom>
        <a:solidFill>
          <a:srgbClr val="FFCC00"/>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504213B-AA55-4162-9F4A-005B33BAD449}">
      <dsp:nvSpPr>
        <dsp:cNvPr id="0" name=""/>
        <dsp:cNvSpPr/>
      </dsp:nvSpPr>
      <dsp:spPr>
        <a:xfrm>
          <a:off x="2940763" y="2952328"/>
          <a:ext cx="2891894" cy="1343704"/>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itchFamily="34" charset="0"/>
            </a:rPr>
            <a:t>Update your life insurance beneficiary</a:t>
          </a:r>
        </a:p>
      </dsp:txBody>
      <dsp:txXfrm>
        <a:off x="2940763" y="2952328"/>
        <a:ext cx="2891894" cy="1343704"/>
      </dsp:txXfrm>
    </dsp:sp>
    <dsp:sp modelId="{4CC89471-7B57-45CD-9FC0-1833C6D08888}">
      <dsp:nvSpPr>
        <dsp:cNvPr id="0" name=""/>
        <dsp:cNvSpPr/>
      </dsp:nvSpPr>
      <dsp:spPr>
        <a:xfrm>
          <a:off x="4474730" y="1505930"/>
          <a:ext cx="1294878" cy="1307957"/>
        </a:xfrm>
        <a:prstGeom prst="rect">
          <a:avLst/>
        </a:prstGeom>
        <a:solidFill>
          <a:srgbClr val="FFCC00"/>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3FC79BC-1BFF-4304-9BE2-BC8C716C45E8}">
      <dsp:nvSpPr>
        <dsp:cNvPr id="0" name=""/>
        <dsp:cNvSpPr/>
      </dsp:nvSpPr>
      <dsp:spPr>
        <a:xfrm>
          <a:off x="1204643" y="1488423"/>
          <a:ext cx="3066970" cy="1307957"/>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itchFamily="34" charset="0"/>
            </a:rPr>
            <a:t>Review coverage </a:t>
          </a:r>
        </a:p>
        <a:p>
          <a:pPr marL="0" lvl="0" indent="0" algn="ctr" defTabSz="889000">
            <a:lnSpc>
              <a:spcPct val="90000"/>
            </a:lnSpc>
            <a:spcBef>
              <a:spcPct val="0"/>
            </a:spcBef>
            <a:spcAft>
              <a:spcPct val="35000"/>
            </a:spcAft>
            <a:buNone/>
          </a:pPr>
          <a:r>
            <a:rPr lang="en-US" sz="2000" b="1" kern="1200" dirty="0">
              <a:latin typeface="Calibri" pitchFamily="34" charset="0"/>
            </a:rPr>
            <a:t>amount  online</a:t>
          </a:r>
        </a:p>
      </dsp:txBody>
      <dsp:txXfrm>
        <a:off x="1204643" y="1488423"/>
        <a:ext cx="3066970" cy="1307957"/>
      </dsp:txXfrm>
    </dsp:sp>
    <dsp:sp modelId="{A0EB6D74-5B7B-42CE-8BC4-8082359C968F}">
      <dsp:nvSpPr>
        <dsp:cNvPr id="0" name=""/>
        <dsp:cNvSpPr/>
      </dsp:nvSpPr>
      <dsp:spPr>
        <a:xfrm>
          <a:off x="1204645" y="2988088"/>
          <a:ext cx="1582885" cy="1307957"/>
        </a:xfrm>
        <a:prstGeom prst="rect">
          <a:avLst/>
        </a:prstGeom>
        <a:solidFill>
          <a:srgbClr val="FFCC00"/>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FFAC2-5DDA-4199-BB75-2FCECA72E047}">
      <dsp:nvSpPr>
        <dsp:cNvPr id="0" name=""/>
        <dsp:cNvSpPr/>
      </dsp:nvSpPr>
      <dsp:spPr>
        <a:xfrm>
          <a:off x="0" y="0"/>
          <a:ext cx="4896544" cy="228638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latin typeface="Calibri" pitchFamily="34" charset="0"/>
            </a:rPr>
            <a:t>Life Insurance </a:t>
          </a:r>
        </a:p>
        <a:p>
          <a:pPr marL="0" lvl="0" indent="0" algn="ctr" defTabSz="1111250">
            <a:lnSpc>
              <a:spcPct val="80000"/>
            </a:lnSpc>
            <a:spcBef>
              <a:spcPct val="0"/>
            </a:spcBef>
            <a:spcAft>
              <a:spcPts val="600"/>
            </a:spcAft>
            <a:buNone/>
          </a:pPr>
          <a:r>
            <a:rPr lang="en-US" sz="2200" b="0" kern="1200" dirty="0">
              <a:latin typeface="Calibri" pitchFamily="34" charset="0"/>
            </a:rPr>
            <a:t>Health Questions for </a:t>
          </a:r>
        </a:p>
        <a:p>
          <a:pPr marL="0" lvl="0" indent="0" algn="ctr" defTabSz="1111250">
            <a:lnSpc>
              <a:spcPct val="80000"/>
            </a:lnSpc>
            <a:spcBef>
              <a:spcPct val="0"/>
            </a:spcBef>
            <a:spcAft>
              <a:spcPts val="600"/>
            </a:spcAft>
            <a:buNone/>
          </a:pPr>
          <a:r>
            <a:rPr lang="en-US" sz="2200" b="0" kern="1200" dirty="0">
              <a:latin typeface="Calibri" pitchFamily="34" charset="0"/>
            </a:rPr>
            <a:t>New Elections and Increases </a:t>
          </a:r>
        </a:p>
        <a:p>
          <a:pPr marL="0" lvl="0" indent="0" algn="ctr" defTabSz="1111250">
            <a:lnSpc>
              <a:spcPct val="80000"/>
            </a:lnSpc>
            <a:spcBef>
              <a:spcPct val="0"/>
            </a:spcBef>
            <a:spcAft>
              <a:spcPts val="600"/>
            </a:spcAft>
            <a:buNone/>
          </a:pPr>
          <a:r>
            <a:rPr lang="en-US" sz="2200" b="0" kern="1200" dirty="0">
              <a:latin typeface="Calibri" pitchFamily="34" charset="0"/>
            </a:rPr>
            <a:t>at Open Enrollment</a:t>
          </a:r>
        </a:p>
      </dsp:txBody>
      <dsp:txXfrm>
        <a:off x="111612" y="111612"/>
        <a:ext cx="4673320" cy="2063156"/>
      </dsp:txXfrm>
    </dsp:sp>
    <dsp:sp modelId="{5C49F0B9-A72B-46C3-8B75-CD73176DE28E}">
      <dsp:nvSpPr>
        <dsp:cNvPr id="0" name=""/>
        <dsp:cNvSpPr/>
      </dsp:nvSpPr>
      <dsp:spPr>
        <a:xfrm>
          <a:off x="0" y="2290664"/>
          <a:ext cx="4896544" cy="2434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65" tIns="25400" rIns="142240" bIns="25400" numCol="1" spcCol="1270" anchor="t" anchorCtr="0">
          <a:noAutofit/>
        </a:bodyPr>
        <a:lstStyle/>
        <a:p>
          <a:pPr marL="228600" lvl="1" indent="-228600" algn="l" defTabSz="889000">
            <a:lnSpc>
              <a:spcPct val="150000"/>
            </a:lnSpc>
            <a:spcBef>
              <a:spcPct val="0"/>
            </a:spcBef>
            <a:spcAft>
              <a:spcPts val="0"/>
            </a:spcAft>
            <a:buChar char="•"/>
          </a:pPr>
          <a:r>
            <a:rPr lang="en-US" sz="2000" kern="1200" dirty="0">
              <a:solidFill>
                <a:schemeClr val="bg2">
                  <a:lumMod val="50000"/>
                </a:schemeClr>
              </a:solidFill>
              <a:latin typeface="Calibri" pitchFamily="34" charset="0"/>
            </a:rPr>
            <a:t>New elections and increases for employees and spouses require Evidence of Insurability (EOI) at Open Enrollment</a:t>
          </a:r>
        </a:p>
        <a:p>
          <a:pPr marL="228600" lvl="1" indent="-228600" algn="l" defTabSz="889000">
            <a:lnSpc>
              <a:spcPct val="150000"/>
            </a:lnSpc>
            <a:spcBef>
              <a:spcPct val="0"/>
            </a:spcBef>
            <a:spcAft>
              <a:spcPts val="0"/>
            </a:spcAft>
            <a:buChar char="•"/>
          </a:pPr>
          <a:r>
            <a:rPr lang="en-US" sz="2000" kern="1200" dirty="0">
              <a:solidFill>
                <a:schemeClr val="bg2">
                  <a:lumMod val="50000"/>
                </a:schemeClr>
              </a:solidFill>
              <a:latin typeface="Calibri" pitchFamily="34" charset="0"/>
            </a:rPr>
            <a:t>Child life elections and increases are allowed with no health questions</a:t>
          </a:r>
        </a:p>
      </dsp:txBody>
      <dsp:txXfrm>
        <a:off x="0" y="2290664"/>
        <a:ext cx="4896544" cy="24346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9169B-C629-49F3-A1FB-F9200185F019}">
      <dsp:nvSpPr>
        <dsp:cNvPr id="0" name=""/>
        <dsp:cNvSpPr/>
      </dsp:nvSpPr>
      <dsp:spPr>
        <a:xfrm>
          <a:off x="0" y="42408"/>
          <a:ext cx="4457749" cy="175779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latin typeface="Calibri" pitchFamily="34" charset="0"/>
            </a:rPr>
            <a:t>Short Term Disability </a:t>
          </a:r>
        </a:p>
        <a:p>
          <a:pPr marL="0" lvl="0" indent="0" algn="ctr" defTabSz="1111250">
            <a:lnSpc>
              <a:spcPct val="90000"/>
            </a:lnSpc>
            <a:spcBef>
              <a:spcPct val="0"/>
            </a:spcBef>
            <a:spcAft>
              <a:spcPct val="35000"/>
            </a:spcAft>
            <a:buNone/>
          </a:pPr>
          <a:r>
            <a:rPr lang="en-US" sz="2200" b="0" kern="1200" dirty="0">
              <a:latin typeface="Calibri" pitchFamily="34" charset="0"/>
            </a:rPr>
            <a:t>No Health Questions</a:t>
          </a:r>
        </a:p>
      </dsp:txBody>
      <dsp:txXfrm>
        <a:off x="85808" y="128216"/>
        <a:ext cx="4286133" cy="1586176"/>
      </dsp:txXfrm>
    </dsp:sp>
    <dsp:sp modelId="{146F4CDD-8565-4C1C-895C-C803075FCCA5}">
      <dsp:nvSpPr>
        <dsp:cNvPr id="0" name=""/>
        <dsp:cNvSpPr/>
      </dsp:nvSpPr>
      <dsp:spPr>
        <a:xfrm>
          <a:off x="0" y="1760776"/>
          <a:ext cx="4457749" cy="2316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534" tIns="25400" rIns="142240" bIns="25400" numCol="1" spcCol="1270" anchor="t" anchorCtr="0">
          <a:noAutofit/>
        </a:bodyPr>
        <a:lstStyle/>
        <a:p>
          <a:pPr marL="228600" lvl="1" indent="-228600" algn="l" defTabSz="889000">
            <a:lnSpc>
              <a:spcPct val="150000"/>
            </a:lnSpc>
            <a:spcBef>
              <a:spcPct val="0"/>
            </a:spcBef>
            <a:spcAft>
              <a:spcPts val="0"/>
            </a:spcAft>
            <a:buChar char="•"/>
          </a:pPr>
          <a:r>
            <a:rPr lang="en-US" sz="2000" kern="1200" dirty="0">
              <a:solidFill>
                <a:schemeClr val="bg2">
                  <a:lumMod val="50000"/>
                </a:schemeClr>
              </a:solidFill>
              <a:latin typeface="Calibri" pitchFamily="34" charset="0"/>
            </a:rPr>
            <a:t>Disabilities caused by pre-existing conditions are excluded for the first 6 months of coverage</a:t>
          </a:r>
        </a:p>
        <a:p>
          <a:pPr marL="228600" lvl="1" indent="-228600" algn="l" defTabSz="889000">
            <a:lnSpc>
              <a:spcPct val="150000"/>
            </a:lnSpc>
            <a:spcBef>
              <a:spcPct val="0"/>
            </a:spcBef>
            <a:spcAft>
              <a:spcPts val="0"/>
            </a:spcAft>
            <a:buChar char="•"/>
          </a:pPr>
          <a:r>
            <a:rPr lang="en-US" sz="2000" kern="1200" dirty="0">
              <a:solidFill>
                <a:schemeClr val="bg2">
                  <a:lumMod val="50000"/>
                </a:schemeClr>
              </a:solidFill>
              <a:latin typeface="Calibri" pitchFamily="34" charset="0"/>
            </a:rPr>
            <a:t>No annual health underwriting </a:t>
          </a:r>
        </a:p>
      </dsp:txBody>
      <dsp:txXfrm>
        <a:off x="0" y="1760776"/>
        <a:ext cx="4457749" cy="231648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47504"/>
          </a:xfrm>
          <a:prstGeom prst="rect">
            <a:avLst/>
          </a:prstGeom>
        </p:spPr>
        <p:txBody>
          <a:bodyPr vert="horz" lIns="92483" tIns="46241" rIns="92483" bIns="46241" rtlCol="0"/>
          <a:lstStyle>
            <a:lvl1pPr algn="l">
              <a:defRPr sz="1300"/>
            </a:lvl1pPr>
          </a:lstStyle>
          <a:p>
            <a:endParaRPr lang="en-US" dirty="0"/>
          </a:p>
        </p:txBody>
      </p:sp>
      <p:sp>
        <p:nvSpPr>
          <p:cNvPr id="3" name="Date Placeholder 2"/>
          <p:cNvSpPr>
            <a:spLocks noGrp="1"/>
          </p:cNvSpPr>
          <p:nvPr>
            <p:ph type="dt" sz="quarter" idx="1"/>
          </p:nvPr>
        </p:nvSpPr>
        <p:spPr>
          <a:xfrm>
            <a:off x="5231640" y="0"/>
            <a:ext cx="4002299" cy="347504"/>
          </a:xfrm>
          <a:prstGeom prst="rect">
            <a:avLst/>
          </a:prstGeom>
        </p:spPr>
        <p:txBody>
          <a:bodyPr vert="horz" lIns="92483" tIns="46241" rIns="92483" bIns="46241" rtlCol="0"/>
          <a:lstStyle>
            <a:lvl1pPr algn="r">
              <a:defRPr sz="1300"/>
            </a:lvl1pPr>
          </a:lstStyle>
          <a:p>
            <a:fld id="{1E735942-DF74-4DD9-9330-92D084B71FCC}" type="datetimeFigureOut">
              <a:rPr lang="en-US" smtClean="0"/>
              <a:t>10/8/2020</a:t>
            </a:fld>
            <a:endParaRPr lang="en-US" dirty="0"/>
          </a:p>
        </p:txBody>
      </p:sp>
      <p:sp>
        <p:nvSpPr>
          <p:cNvPr id="4" name="Footer Placeholder 3"/>
          <p:cNvSpPr>
            <a:spLocks noGrp="1"/>
          </p:cNvSpPr>
          <p:nvPr>
            <p:ph type="ftr" sz="quarter" idx="2"/>
          </p:nvPr>
        </p:nvSpPr>
        <p:spPr>
          <a:xfrm>
            <a:off x="1" y="6601366"/>
            <a:ext cx="4002299" cy="347504"/>
          </a:xfrm>
          <a:prstGeom prst="rect">
            <a:avLst/>
          </a:prstGeom>
        </p:spPr>
        <p:txBody>
          <a:bodyPr vert="horz" lIns="92483" tIns="46241" rIns="92483" bIns="46241" rtlCol="0" anchor="b"/>
          <a:lstStyle>
            <a:lvl1pPr algn="l">
              <a:defRPr sz="1300"/>
            </a:lvl1pPr>
          </a:lstStyle>
          <a:p>
            <a:endParaRPr lang="en-US" dirty="0"/>
          </a:p>
        </p:txBody>
      </p:sp>
      <p:sp>
        <p:nvSpPr>
          <p:cNvPr id="5" name="Slide Number Placeholder 4"/>
          <p:cNvSpPr>
            <a:spLocks noGrp="1"/>
          </p:cNvSpPr>
          <p:nvPr>
            <p:ph type="sldNum" sz="quarter" idx="3"/>
          </p:nvPr>
        </p:nvSpPr>
        <p:spPr>
          <a:xfrm>
            <a:off x="5231640" y="6601366"/>
            <a:ext cx="4002299" cy="347504"/>
          </a:xfrm>
          <a:prstGeom prst="rect">
            <a:avLst/>
          </a:prstGeom>
        </p:spPr>
        <p:txBody>
          <a:bodyPr vert="horz" lIns="92483" tIns="46241" rIns="92483" bIns="46241" rtlCol="0" anchor="b"/>
          <a:lstStyle>
            <a:lvl1pPr algn="r">
              <a:defRPr sz="1300"/>
            </a:lvl1pPr>
          </a:lstStyle>
          <a:p>
            <a:fld id="{307DBAD3-91E6-4019-B066-EB6A4A0F7F74}" type="slidenum">
              <a:rPr lang="en-US" smtClean="0"/>
              <a:t>‹#›</a:t>
            </a:fld>
            <a:endParaRPr lang="en-US" dirty="0"/>
          </a:p>
        </p:txBody>
      </p:sp>
    </p:spTree>
    <p:extLst>
      <p:ext uri="{BB962C8B-B14F-4D97-AF65-F5344CB8AC3E}">
        <p14:creationId xmlns:p14="http://schemas.microsoft.com/office/powerpoint/2010/main" val="476870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47504"/>
          </a:xfrm>
          <a:prstGeom prst="rect">
            <a:avLst/>
          </a:prstGeom>
        </p:spPr>
        <p:txBody>
          <a:bodyPr vert="horz" lIns="92483" tIns="46241" rIns="92483" bIns="46241" rtlCol="0"/>
          <a:lstStyle>
            <a:lvl1pPr algn="l">
              <a:defRPr sz="1300"/>
            </a:lvl1pPr>
          </a:lstStyle>
          <a:p>
            <a:endParaRPr lang="en-US" dirty="0"/>
          </a:p>
        </p:txBody>
      </p:sp>
      <p:sp>
        <p:nvSpPr>
          <p:cNvPr id="3" name="Date Placeholder 2"/>
          <p:cNvSpPr>
            <a:spLocks noGrp="1"/>
          </p:cNvSpPr>
          <p:nvPr>
            <p:ph type="dt" idx="1"/>
          </p:nvPr>
        </p:nvSpPr>
        <p:spPr>
          <a:xfrm>
            <a:off x="5231640" y="0"/>
            <a:ext cx="4002299" cy="347504"/>
          </a:xfrm>
          <a:prstGeom prst="rect">
            <a:avLst/>
          </a:prstGeom>
        </p:spPr>
        <p:txBody>
          <a:bodyPr vert="horz" lIns="92483" tIns="46241" rIns="92483" bIns="46241" rtlCol="0"/>
          <a:lstStyle>
            <a:lvl1pPr algn="r">
              <a:defRPr sz="1300"/>
            </a:lvl1pPr>
          </a:lstStyle>
          <a:p>
            <a:fld id="{57E3008E-227F-4D3C-84B9-1ABEF08ABD62}" type="datetimeFigureOut">
              <a:rPr lang="en-US" smtClean="0"/>
              <a:t>10/8/2020</a:t>
            </a:fld>
            <a:endParaRPr lang="en-US" dirty="0"/>
          </a:p>
        </p:txBody>
      </p:sp>
      <p:sp>
        <p:nvSpPr>
          <p:cNvPr id="4" name="Slide Image Placeholder 3"/>
          <p:cNvSpPr>
            <a:spLocks noGrp="1" noRot="1" noChangeAspect="1"/>
          </p:cNvSpPr>
          <p:nvPr>
            <p:ph type="sldImg" idx="2"/>
          </p:nvPr>
        </p:nvSpPr>
        <p:spPr>
          <a:xfrm>
            <a:off x="2300288" y="522288"/>
            <a:ext cx="4635500" cy="2606675"/>
          </a:xfrm>
          <a:prstGeom prst="rect">
            <a:avLst/>
          </a:prstGeom>
          <a:noFill/>
          <a:ln w="12700">
            <a:solidFill>
              <a:prstClr val="black"/>
            </a:solidFill>
          </a:ln>
        </p:spPr>
        <p:txBody>
          <a:bodyPr vert="horz" lIns="92483" tIns="46241" rIns="92483" bIns="46241" rtlCol="0" anchor="ctr"/>
          <a:lstStyle/>
          <a:p>
            <a:endParaRPr lang="en-US" dirty="0"/>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83" tIns="46241" rIns="92483" bIns="4624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01366"/>
            <a:ext cx="4002299" cy="347504"/>
          </a:xfrm>
          <a:prstGeom prst="rect">
            <a:avLst/>
          </a:prstGeom>
        </p:spPr>
        <p:txBody>
          <a:bodyPr vert="horz" lIns="92483" tIns="46241" rIns="92483" bIns="46241" rtlCol="0" anchor="b"/>
          <a:lstStyle>
            <a:lvl1pPr algn="l">
              <a:defRPr sz="1300"/>
            </a:lvl1pPr>
          </a:lstStyle>
          <a:p>
            <a:endParaRPr lang="en-US" dirty="0"/>
          </a:p>
        </p:txBody>
      </p:sp>
      <p:sp>
        <p:nvSpPr>
          <p:cNvPr id="7" name="Slide Number Placeholder 6"/>
          <p:cNvSpPr>
            <a:spLocks noGrp="1"/>
          </p:cNvSpPr>
          <p:nvPr>
            <p:ph type="sldNum" sz="quarter" idx="5"/>
          </p:nvPr>
        </p:nvSpPr>
        <p:spPr>
          <a:xfrm>
            <a:off x="5231640" y="6601366"/>
            <a:ext cx="4002299" cy="347504"/>
          </a:xfrm>
          <a:prstGeom prst="rect">
            <a:avLst/>
          </a:prstGeom>
        </p:spPr>
        <p:txBody>
          <a:bodyPr vert="horz" lIns="92483" tIns="46241" rIns="92483" bIns="46241" rtlCol="0" anchor="b"/>
          <a:lstStyle>
            <a:lvl1pPr algn="r">
              <a:defRPr sz="1300"/>
            </a:lvl1pPr>
          </a:lstStyle>
          <a:p>
            <a:fld id="{EA28C19D-ADF8-4E06-8A59-E04F11162F61}" type="slidenum">
              <a:rPr lang="en-US" smtClean="0"/>
              <a:t>‹#›</a:t>
            </a:fld>
            <a:endParaRPr lang="en-US" dirty="0"/>
          </a:p>
        </p:txBody>
      </p:sp>
    </p:spTree>
    <p:extLst>
      <p:ext uri="{BB962C8B-B14F-4D97-AF65-F5344CB8AC3E}">
        <p14:creationId xmlns:p14="http://schemas.microsoft.com/office/powerpoint/2010/main" val="271872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livehealthonline.com/"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2288"/>
            <a:ext cx="4635500" cy="2606675"/>
          </a:xfrm>
        </p:spPr>
      </p:sp>
      <p:sp>
        <p:nvSpPr>
          <p:cNvPr id="3" name="Notes Placeholder 2"/>
          <p:cNvSpPr>
            <a:spLocks noGrp="1"/>
          </p:cNvSpPr>
          <p:nvPr>
            <p:ph type="body" idx="1"/>
          </p:nvPr>
        </p:nvSpPr>
        <p:spPr/>
        <p:txBody>
          <a:bodyPr/>
          <a:lstStyle/>
          <a:p>
            <a:pPr defTabSz="924822">
              <a:defRPr/>
            </a:pPr>
            <a:r>
              <a:rPr lang="en-US" sz="1300" dirty="0"/>
              <a:t>This brief video will provide you with an overview of your benefits, benefits resources, and the enrollment process for 2021.  </a:t>
            </a:r>
            <a:endParaRPr lang="en-US" dirty="0"/>
          </a:p>
          <a:p>
            <a:pPr defTabSz="924822">
              <a:defRPr/>
            </a:pPr>
            <a:endParaRPr lang="en-US" dirty="0"/>
          </a:p>
          <a:p>
            <a:pPr defTabSz="924822">
              <a:defRPr/>
            </a:pPr>
            <a:r>
              <a:rPr lang="en-US" dirty="0"/>
              <a:t>We hope this video is informative and helpful for you and your family as we prepare for next year.</a:t>
            </a:r>
          </a:p>
          <a:p>
            <a:pPr defTabSz="924822">
              <a:defRPr/>
            </a:pPr>
            <a:endParaRPr lang="en-US" dirty="0"/>
          </a:p>
          <a:p>
            <a:pPr defTabSz="924822">
              <a:defRPr/>
            </a:pPr>
            <a:endParaRPr lang="en-US" dirty="0"/>
          </a:p>
          <a:p>
            <a:endParaRPr lang="en-US" dirty="0"/>
          </a:p>
        </p:txBody>
      </p:sp>
      <p:sp>
        <p:nvSpPr>
          <p:cNvPr id="4" name="Slide Number Placeholder 3"/>
          <p:cNvSpPr>
            <a:spLocks noGrp="1"/>
          </p:cNvSpPr>
          <p:nvPr>
            <p:ph type="sldNum" sz="quarter" idx="10"/>
          </p:nvPr>
        </p:nvSpPr>
        <p:spPr/>
        <p:txBody>
          <a:bodyPr/>
          <a:lstStyle/>
          <a:p>
            <a:fld id="{EA28C19D-ADF8-4E06-8A59-E04F11162F61}" type="slidenum">
              <a:rPr lang="en-US" smtClean="0"/>
              <a:t>1</a:t>
            </a:fld>
            <a:endParaRPr lang="en-US" dirty="0"/>
          </a:p>
        </p:txBody>
      </p:sp>
    </p:spTree>
    <p:extLst>
      <p:ext uri="{BB962C8B-B14F-4D97-AF65-F5344CB8AC3E}">
        <p14:creationId xmlns:p14="http://schemas.microsoft.com/office/powerpoint/2010/main" val="2495447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have on-site representation available to answer any questions and help you enroll in your 2021 benefits.   Social distancing will be maintained during each information session to </a:t>
            </a:r>
            <a:r>
              <a:rPr lang="en-US"/>
              <a:t>ensure everyone’s well being. </a:t>
            </a:r>
            <a:endParaRPr lang="en-US" dirty="0"/>
          </a:p>
          <a:p>
            <a:endParaRPr lang="en-US" dirty="0"/>
          </a:p>
          <a:p>
            <a:r>
              <a:rPr lang="en-US" dirty="0"/>
              <a:t>Please take a moment to review the schedule. </a:t>
            </a:r>
          </a:p>
          <a:p>
            <a:endParaRPr lang="en-US" dirty="0"/>
          </a:p>
          <a:p>
            <a:endParaRPr lang="en-US" dirty="0"/>
          </a:p>
        </p:txBody>
      </p:sp>
      <p:sp>
        <p:nvSpPr>
          <p:cNvPr id="4" name="Slide Number Placeholder 3"/>
          <p:cNvSpPr>
            <a:spLocks noGrp="1"/>
          </p:cNvSpPr>
          <p:nvPr>
            <p:ph type="sldNum" sz="quarter" idx="10"/>
          </p:nvPr>
        </p:nvSpPr>
        <p:spPr/>
        <p:txBody>
          <a:bodyPr/>
          <a:lstStyle/>
          <a:p>
            <a:fld id="{FDC643E6-1908-4978-8A40-EB09C6AB0C66}" type="slidenum">
              <a:rPr lang="en-US" smtClean="0"/>
              <a:t>10</a:t>
            </a:fld>
            <a:endParaRPr lang="en-US" dirty="0"/>
          </a:p>
        </p:txBody>
      </p:sp>
    </p:spTree>
    <p:extLst>
      <p:ext uri="{BB962C8B-B14F-4D97-AF65-F5344CB8AC3E}">
        <p14:creationId xmlns:p14="http://schemas.microsoft.com/office/powerpoint/2010/main" val="3664779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r>
              <a:rPr lang="en-US" dirty="0"/>
              <a:t>Here are some reminders about Open Enrollment</a:t>
            </a:r>
            <a:r>
              <a:rPr lang="en-US" baseline="0" dirty="0"/>
              <a:t>:</a:t>
            </a:r>
          </a:p>
          <a:p>
            <a:endParaRPr lang="en-US" baseline="0" dirty="0"/>
          </a:p>
          <a:p>
            <a:r>
              <a:rPr lang="en-US" baseline="0" dirty="0"/>
              <a:t>Open enrollment ends at 11:59pm on November 6th.   </a:t>
            </a:r>
          </a:p>
          <a:p>
            <a:endParaRPr lang="en-US" baseline="0" dirty="0"/>
          </a:p>
          <a:p>
            <a:pPr defTabSz="924822">
              <a:defRPr/>
            </a:pPr>
            <a:r>
              <a:rPr lang="en-US" dirty="0"/>
              <a:t>If your personal address needs to be updated, please access the Employee Self Service link found on the Single Sign On Portal or under the Employees tab on www.hcbe.net.  </a:t>
            </a:r>
          </a:p>
          <a:p>
            <a:endParaRPr lang="en-US" baseline="0" dirty="0"/>
          </a:p>
          <a:p>
            <a:pPr defTabSz="924822">
              <a:defRPr/>
            </a:pPr>
            <a:r>
              <a:rPr lang="en-US" dirty="0"/>
              <a:t>Even if you are not making changes to your local benefits, we encourage you to review your benefits, email address and life insurance beneficiary designation by accessing the local benefits portal or calling the Benefits Service Center.   </a:t>
            </a:r>
          </a:p>
          <a:p>
            <a:endParaRPr lang="en-US" baseline="0" dirty="0"/>
          </a:p>
          <a:p>
            <a:r>
              <a:rPr lang="en-US" baseline="0" dirty="0"/>
              <a:t>The first deductions for 2021 are taken in December for coverage effective January 1</a:t>
            </a:r>
            <a:r>
              <a:rPr lang="en-US" baseline="30000" dirty="0"/>
              <a:t>st</a:t>
            </a:r>
            <a:r>
              <a:rPr lang="en-US" baseline="0" dirty="0"/>
              <a:t>. </a:t>
            </a:r>
          </a:p>
          <a:p>
            <a:r>
              <a:rPr lang="en-US" baseline="0" dirty="0"/>
              <a:t> </a:t>
            </a:r>
          </a:p>
          <a:p>
            <a:pPr defTabSz="924822">
              <a:defRPr/>
            </a:pPr>
            <a:r>
              <a:rPr lang="en-US" dirty="0"/>
              <a:t>If you are adding dependents to the health plan, be sure to contact State Health if you do not receive a request for documentation.  State Health requires the dependent verification be submitted and approved before your dependent will be covered.  </a:t>
            </a:r>
          </a:p>
        </p:txBody>
      </p:sp>
      <p:sp>
        <p:nvSpPr>
          <p:cNvPr id="4" name="Slide Number Placeholder 3"/>
          <p:cNvSpPr>
            <a:spLocks noGrp="1"/>
          </p:cNvSpPr>
          <p:nvPr>
            <p:ph type="sldNum" sz="quarter" idx="10"/>
          </p:nvPr>
        </p:nvSpPr>
        <p:spPr/>
        <p:txBody>
          <a:bodyPr/>
          <a:lstStyle/>
          <a:p>
            <a:fld id="{FDC643E6-1908-4978-8A40-EB09C6AB0C66}" type="slidenum">
              <a:rPr lang="en-US" smtClean="0"/>
              <a:t>11</a:t>
            </a:fld>
            <a:endParaRPr lang="en-US" dirty="0"/>
          </a:p>
        </p:txBody>
      </p:sp>
    </p:spTree>
    <p:extLst>
      <p:ext uri="{BB962C8B-B14F-4D97-AF65-F5344CB8AC3E}">
        <p14:creationId xmlns:p14="http://schemas.microsoft.com/office/powerpoint/2010/main" val="3476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pPr defTabSz="942263">
              <a:defRPr/>
            </a:pPr>
            <a:r>
              <a:rPr lang="en-US" dirty="0">
                <a:ea typeface="ＭＳ Ｐゴシック" pitchFamily="-65" charset="-128"/>
              </a:rPr>
              <a:t>Let’s take a few minutes to review</a:t>
            </a:r>
            <a:r>
              <a:rPr lang="en-US" baseline="0" dirty="0">
                <a:ea typeface="ＭＳ Ｐゴシック" pitchFamily="-65" charset="-128"/>
              </a:rPr>
              <a:t> your local Houston County School District benefits. </a:t>
            </a:r>
            <a:endParaRPr lang="en-US" dirty="0">
              <a:ea typeface="ＭＳ Ｐゴシック" pitchFamily="-65" charset="-128"/>
            </a:endParaRPr>
          </a:p>
          <a:p>
            <a:endParaRPr lang="en-US" dirty="0"/>
          </a:p>
        </p:txBody>
      </p:sp>
      <p:sp>
        <p:nvSpPr>
          <p:cNvPr id="4" name="Slide Number Placeholder 3"/>
          <p:cNvSpPr>
            <a:spLocks noGrp="1"/>
          </p:cNvSpPr>
          <p:nvPr>
            <p:ph type="sldNum" sz="quarter" idx="10"/>
          </p:nvPr>
        </p:nvSpPr>
        <p:spPr/>
        <p:txBody>
          <a:bodyPr/>
          <a:lstStyle/>
          <a:p>
            <a:pPr defTabSz="437434">
              <a:defRPr/>
            </a:pPr>
            <a:fld id="{FDC643E6-1908-4978-8A40-EB09C6AB0C66}" type="slidenum">
              <a:rPr lang="en-US">
                <a:solidFill>
                  <a:prstClr val="black"/>
                </a:solidFill>
                <a:latin typeface="Calibri"/>
              </a:rPr>
              <a:pPr defTabSz="437434">
                <a:defRPr/>
              </a:pPr>
              <a:t>12</a:t>
            </a:fld>
            <a:endParaRPr lang="en-US" dirty="0">
              <a:solidFill>
                <a:prstClr val="black"/>
              </a:solidFill>
              <a:latin typeface="Calibri"/>
            </a:endParaRPr>
          </a:p>
        </p:txBody>
      </p:sp>
    </p:spTree>
    <p:extLst>
      <p:ext uri="{BB962C8B-B14F-4D97-AF65-F5344CB8AC3E}">
        <p14:creationId xmlns:p14="http://schemas.microsoft.com/office/powerpoint/2010/main" val="1650351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pPr eaLnBrk="1" hangingPunct="1"/>
            <a:r>
              <a:rPr lang="en-US" dirty="0">
                <a:ea typeface="ＭＳ Ｐゴシック" pitchFamily="-65" charset="-128"/>
              </a:rPr>
              <a:t>Houston</a:t>
            </a:r>
            <a:r>
              <a:rPr lang="en-US" baseline="0" dirty="0">
                <a:ea typeface="ＭＳ Ｐゴシック" pitchFamily="-65" charset="-128"/>
              </a:rPr>
              <a:t> County School District offers two MetLife dental plans – a High Plan and a Low Plan.  The Low plan has lower premiums and a lower annual maximum and orthodontia maximum.  The High plan has a higher premium, but a greater annual maximum and a higher orthodontia maximum. </a:t>
            </a:r>
          </a:p>
          <a:p>
            <a:pPr eaLnBrk="1" hangingPunct="1"/>
            <a:endParaRPr lang="en-US" baseline="0" dirty="0">
              <a:ea typeface="ＭＳ Ｐゴシック" pitchFamily="-65" charset="-128"/>
            </a:endParaRPr>
          </a:p>
          <a:p>
            <a:pPr eaLnBrk="1" hangingPunct="1"/>
            <a:r>
              <a:rPr lang="en-US" dirty="0">
                <a:ea typeface="ＭＳ Ｐゴシック" pitchFamily="-65" charset="-128"/>
              </a:rPr>
              <a:t>Preventive care, or Type A services such as cleanings, exams, and x-rays are covered at 100% with no deductible.  </a:t>
            </a:r>
          </a:p>
          <a:p>
            <a:pPr eaLnBrk="1" hangingPunct="1"/>
            <a:r>
              <a:rPr lang="en-US" dirty="0">
                <a:ea typeface="ＭＳ Ｐゴシック" pitchFamily="-65" charset="-128"/>
              </a:rPr>
              <a:t>    </a:t>
            </a:r>
          </a:p>
          <a:p>
            <a:pPr eaLnBrk="1" hangingPunct="1"/>
            <a:r>
              <a:rPr lang="en-US" dirty="0">
                <a:ea typeface="ＭＳ Ｐゴシック" pitchFamily="-65" charset="-128"/>
              </a:rPr>
              <a:t>Type B services include but are not limited to fillings, sealants, space maintainers, and simple extractions.  </a:t>
            </a:r>
            <a:r>
              <a:rPr lang="en-US" baseline="0" dirty="0">
                <a:ea typeface="ＭＳ Ｐゴシック" pitchFamily="-65" charset="-128"/>
              </a:rPr>
              <a:t>Y</a:t>
            </a:r>
            <a:r>
              <a:rPr lang="en-US" dirty="0">
                <a:ea typeface="ＭＳ Ｐゴシック" pitchFamily="-65" charset="-128"/>
              </a:rPr>
              <a:t>ou pay a deductible first, and then the plan pays coinsurance.</a:t>
            </a:r>
          </a:p>
          <a:p>
            <a:pPr eaLnBrk="1" hangingPunct="1"/>
            <a:endParaRPr lang="en-US" dirty="0">
              <a:ea typeface="ＭＳ Ｐゴシック" pitchFamily="-65" charset="-128"/>
            </a:endParaRPr>
          </a:p>
          <a:p>
            <a:pPr eaLnBrk="1" hangingPunct="1"/>
            <a:r>
              <a:rPr lang="en-US" dirty="0">
                <a:ea typeface="ＭＳ Ｐゴシック" pitchFamily="-65" charset="-128"/>
              </a:rPr>
              <a:t>Major or Type C services like bridges, crowns, and surgical extractions are covered after deductible and coinsurance.  </a:t>
            </a:r>
          </a:p>
          <a:p>
            <a:pPr eaLnBrk="1" hangingPunct="1"/>
            <a:endParaRPr lang="en-US" dirty="0">
              <a:ea typeface="ＭＳ Ｐゴシック" pitchFamily="-65" charset="-128"/>
            </a:endParaRPr>
          </a:p>
          <a:p>
            <a:pPr eaLnBrk="1" hangingPunct="1"/>
            <a:r>
              <a:rPr lang="en-US" dirty="0">
                <a:ea typeface="ＭＳ Ｐゴシック" pitchFamily="-65" charset="-128"/>
              </a:rPr>
              <a:t>Orthodontia is covered at 50% up to a lifetime maximum and is available to all covered members.  </a:t>
            </a:r>
          </a:p>
          <a:p>
            <a:pPr eaLnBrk="1" hangingPunct="1"/>
            <a:endParaRPr lang="en-US" dirty="0">
              <a:ea typeface="ＭＳ Ｐゴシック" pitchFamily="-65" charset="-128"/>
            </a:endParaRPr>
          </a:p>
          <a:p>
            <a:pPr eaLnBrk="1" hangingPunct="1"/>
            <a:r>
              <a:rPr lang="en-US" dirty="0">
                <a:ea typeface="ＭＳ Ｐゴシック" pitchFamily="-65" charset="-128"/>
              </a:rPr>
              <a:t>You choose the plan that is right for you based on the amount of coverage you need.  </a:t>
            </a:r>
          </a:p>
          <a:p>
            <a:pPr eaLnBrk="1" hangingPunct="1"/>
            <a:endParaRPr lang="en-US" dirty="0">
              <a:ea typeface="ＭＳ Ｐゴシック" pitchFamily="-65" charset="-128"/>
            </a:endParaRPr>
          </a:p>
          <a:p>
            <a:pPr eaLnBrk="1" hangingPunct="1"/>
            <a:r>
              <a:rPr lang="en-US" dirty="0">
                <a:ea typeface="ＭＳ Ｐゴシック" pitchFamily="-65" charset="-128"/>
              </a:rPr>
              <a:t>Remember to review the dental plan Certificate of Coverage for all plan details.   </a:t>
            </a:r>
          </a:p>
          <a:p>
            <a:endParaRPr lang="en-US" dirty="0"/>
          </a:p>
        </p:txBody>
      </p:sp>
      <p:sp>
        <p:nvSpPr>
          <p:cNvPr id="4" name="Slide Number Placeholder 3"/>
          <p:cNvSpPr>
            <a:spLocks noGrp="1"/>
          </p:cNvSpPr>
          <p:nvPr>
            <p:ph type="sldNum" sz="quarter" idx="10"/>
          </p:nvPr>
        </p:nvSpPr>
        <p:spPr/>
        <p:txBody>
          <a:bodyPr/>
          <a:lstStyle/>
          <a:p>
            <a:fld id="{FDC643E6-1908-4978-8A40-EB09C6AB0C66}" type="slidenum">
              <a:rPr lang="en-US" smtClean="0"/>
              <a:t>13</a:t>
            </a:fld>
            <a:endParaRPr lang="en-US" dirty="0"/>
          </a:p>
        </p:txBody>
      </p:sp>
    </p:spTree>
    <p:extLst>
      <p:ext uri="{BB962C8B-B14F-4D97-AF65-F5344CB8AC3E}">
        <p14:creationId xmlns:p14="http://schemas.microsoft.com/office/powerpoint/2010/main" val="1781507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r>
              <a:rPr lang="en-US" baseline="0" dirty="0"/>
              <a:t>New enrollees may enroll in dental coverage with no restrictions or waiting periods.  </a:t>
            </a:r>
          </a:p>
          <a:p>
            <a:endParaRPr lang="en-US" baseline="0" dirty="0"/>
          </a:p>
          <a:p>
            <a:r>
              <a:rPr lang="en-US" baseline="0" dirty="0"/>
              <a:t>Be sure to use in-network providers to help reduce your out-of-pocket costs and avoid balance billing.   Access the MetLife website to locate participating dentists and select “PDP Plus” as the dental network to find network dentists. </a:t>
            </a:r>
          </a:p>
          <a:p>
            <a:endParaRPr lang="en-US" baseline="0" dirty="0"/>
          </a:p>
          <a:p>
            <a:pPr defTabSz="924822">
              <a:defRPr/>
            </a:pPr>
            <a:r>
              <a:rPr lang="en-US" baseline="0" dirty="0"/>
              <a:t>If you need a replacement dental ID card, call MetLife’s customer service or access the member website.  </a:t>
            </a:r>
          </a:p>
          <a:p>
            <a:pPr defTabSz="924822">
              <a:defRPr/>
            </a:pPr>
            <a:r>
              <a:rPr lang="en-US" baseline="0" dirty="0"/>
              <a:t>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FDC643E6-1908-4978-8A40-EB09C6AB0C66}" type="slidenum">
              <a:rPr lang="en-US" smtClean="0"/>
              <a:t>14</a:t>
            </a:fld>
            <a:endParaRPr lang="en-US" dirty="0"/>
          </a:p>
        </p:txBody>
      </p:sp>
    </p:spTree>
    <p:extLst>
      <p:ext uri="{BB962C8B-B14F-4D97-AF65-F5344CB8AC3E}">
        <p14:creationId xmlns:p14="http://schemas.microsoft.com/office/powerpoint/2010/main" val="173843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pPr defTabSz="924822">
              <a:defRPr/>
            </a:pPr>
            <a:r>
              <a:rPr lang="en-US" dirty="0"/>
              <a:t>This slide illustrates your dental plan premiums.  Remember – if you use MetLife PDP Plus providers, you will reduce your out-of-pocket costs and the overall cost of the dental plan.  </a:t>
            </a:r>
          </a:p>
          <a:p>
            <a:endParaRPr lang="en-US" dirty="0"/>
          </a:p>
        </p:txBody>
      </p:sp>
      <p:sp>
        <p:nvSpPr>
          <p:cNvPr id="4" name="Slide Number Placeholder 3"/>
          <p:cNvSpPr>
            <a:spLocks noGrp="1"/>
          </p:cNvSpPr>
          <p:nvPr>
            <p:ph type="sldNum" sz="quarter" idx="10"/>
          </p:nvPr>
        </p:nvSpPr>
        <p:spPr/>
        <p:txBody>
          <a:bodyPr/>
          <a:lstStyle/>
          <a:p>
            <a:fld id="{FDC643E6-1908-4978-8A40-EB09C6AB0C66}" type="slidenum">
              <a:rPr lang="en-US" smtClean="0"/>
              <a:t>15</a:t>
            </a:fld>
            <a:endParaRPr lang="en-US" dirty="0"/>
          </a:p>
        </p:txBody>
      </p:sp>
    </p:spTree>
    <p:extLst>
      <p:ext uri="{BB962C8B-B14F-4D97-AF65-F5344CB8AC3E}">
        <p14:creationId xmlns:p14="http://schemas.microsoft.com/office/powerpoint/2010/main" val="118994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pPr eaLnBrk="1" hangingPunct="1"/>
            <a:r>
              <a:rPr lang="en-US" dirty="0">
                <a:ea typeface="ＭＳ Ｐゴシック" pitchFamily="-65" charset="-128"/>
              </a:rPr>
              <a:t>There are two types of Flexible Spending Accounts (FSAs):  Healthcare FSA and Dependent Care FSA, and you may elect either or both FSA plans.  </a:t>
            </a:r>
          </a:p>
          <a:p>
            <a:pPr eaLnBrk="1" hangingPunct="1"/>
            <a:endParaRPr lang="en-US" dirty="0">
              <a:ea typeface="ＭＳ Ｐゴシック" pitchFamily="-65" charset="-128"/>
            </a:endParaRPr>
          </a:p>
          <a:p>
            <a:pPr eaLnBrk="1" hangingPunct="1"/>
            <a:r>
              <a:rPr lang="en-US" dirty="0">
                <a:ea typeface="ＭＳ Ｐゴシック" pitchFamily="-65" charset="-128"/>
              </a:rPr>
              <a:t>The FSA allows you to set aside money to pay for eligible healthcare or dependent care expenses.  The money is taken out of each paycheck in equal amounts during the 2021 plan year and deposited into an account.  Federal Income and Social Security taxes will not be withheld from your FSA contributions.  </a:t>
            </a:r>
          </a:p>
          <a:p>
            <a:pPr eaLnBrk="1" hangingPunct="1"/>
            <a:endParaRPr lang="en-US" dirty="0">
              <a:ea typeface="ＭＳ Ｐゴシック" pitchFamily="-65" charset="-128"/>
            </a:endParaRPr>
          </a:p>
          <a:p>
            <a:pPr eaLnBrk="1" hangingPunct="1"/>
            <a:r>
              <a:rPr lang="en-US" dirty="0">
                <a:ea typeface="ＭＳ Ｐゴシック" pitchFamily="-65" charset="-128"/>
              </a:rPr>
              <a:t>The annual maximum for the Health Care FSA is $2,750.  Eligible expenses include copays, deductibles, and out-of-pocket expenses for medical, dental, vision, and pharmacy.  A prescription is no longer required for over-the-counter medications, and the list of eligible items has been expanded. </a:t>
            </a:r>
          </a:p>
          <a:p>
            <a:pPr eaLnBrk="1" hangingPunct="1"/>
            <a:endParaRPr lang="en-US" dirty="0">
              <a:ea typeface="ＭＳ Ｐゴシック" pitchFamily="-65" charset="-128"/>
            </a:endParaRPr>
          </a:p>
          <a:p>
            <a:pPr eaLnBrk="1" hangingPunct="1"/>
            <a:r>
              <a:rPr lang="en-US" dirty="0">
                <a:ea typeface="ＭＳ Ｐゴシック" pitchFamily="-65" charset="-128"/>
              </a:rPr>
              <a:t>The annual maximum for the Dependent Care FSA is $5,000.  Child day care, nanny care, after school care, and certain adult day care expenses are eligible for reimbursement with the Dependent Care FSA.  You must have the funds in your Dependent Care FSA account at the time of claim to receive reimbursement.  </a:t>
            </a:r>
          </a:p>
          <a:p>
            <a:pPr defTabSz="942263">
              <a:defRPr/>
            </a:pPr>
            <a:endParaRPr lang="en-US" dirty="0">
              <a:ea typeface="ＭＳ Ｐゴシック" pitchFamily="-65" charset="-128"/>
            </a:endParaRPr>
          </a:p>
          <a:p>
            <a:pPr defTabSz="942263">
              <a:defRPr/>
            </a:pPr>
            <a:r>
              <a:rPr lang="en-US" dirty="0">
                <a:ea typeface="ＭＳ Ｐゴシック" pitchFamily="-65" charset="-128"/>
              </a:rPr>
              <a:t>You can claim expenses for yourself and for the dependents you claim on your tax filing,</a:t>
            </a:r>
            <a:r>
              <a:rPr lang="en-US" baseline="0" dirty="0">
                <a:ea typeface="ＭＳ Ｐゴシック" pitchFamily="-65" charset="-128"/>
              </a:rPr>
              <a:t> regardless of whether you and the dependents are enrolled in SHBP or other voluntary benefits. </a:t>
            </a:r>
            <a:endParaRPr lang="en-US" dirty="0">
              <a:ea typeface="ＭＳ Ｐゴシック" pitchFamily="-65" charset="-128"/>
            </a:endParaRPr>
          </a:p>
          <a:p>
            <a:pPr eaLnBrk="1" hangingPunct="1"/>
            <a:endParaRPr lang="en-US" dirty="0">
              <a:ea typeface="ＭＳ Ｐゴシック" pitchFamily="-65" charset="-128"/>
            </a:endParaRPr>
          </a:p>
          <a:p>
            <a:pPr defTabSz="924822">
              <a:defRPr/>
            </a:pPr>
            <a:r>
              <a:rPr lang="en-US" dirty="0">
                <a:ea typeface="ＭＳ Ｐゴシック" pitchFamily="-65" charset="-128"/>
              </a:rPr>
              <a:t>FSA plans require an annual election.  Be sure to complete your enrollment should you wish to elect the FSA plan for 2021. </a:t>
            </a:r>
          </a:p>
        </p:txBody>
      </p:sp>
      <p:sp>
        <p:nvSpPr>
          <p:cNvPr id="4" name="Slide Number Placeholder 3"/>
          <p:cNvSpPr>
            <a:spLocks noGrp="1"/>
          </p:cNvSpPr>
          <p:nvPr>
            <p:ph type="sldNum" sz="quarter" idx="10"/>
          </p:nvPr>
        </p:nvSpPr>
        <p:spPr/>
        <p:txBody>
          <a:bodyPr/>
          <a:lstStyle/>
          <a:p>
            <a:fld id="{FDC643E6-1908-4978-8A40-EB09C6AB0C66}" type="slidenum">
              <a:rPr lang="en-US" smtClean="0"/>
              <a:t>16</a:t>
            </a:fld>
            <a:endParaRPr lang="en-US" dirty="0"/>
          </a:p>
        </p:txBody>
      </p:sp>
    </p:spTree>
    <p:extLst>
      <p:ext uri="{BB962C8B-B14F-4D97-AF65-F5344CB8AC3E}">
        <p14:creationId xmlns:p14="http://schemas.microsoft.com/office/powerpoint/2010/main" val="1322000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pPr marL="0" lvl="1" defTabSz="1123916">
              <a:lnSpc>
                <a:spcPct val="90000"/>
              </a:lnSpc>
              <a:spcBef>
                <a:spcPct val="0"/>
              </a:spcBef>
              <a:spcAft>
                <a:spcPct val="20000"/>
              </a:spcAft>
            </a:pPr>
            <a:r>
              <a:rPr lang="en-US" sz="2500" dirty="0"/>
              <a:t>For the Dependent Care FSA, the maximum contribution is $2,500 per year if you are married and file a separate tax return from your spouse.  If you are married and file a joint return or are single or head of household, the maximum Dependent Care FSA election is $5,000.</a:t>
            </a:r>
          </a:p>
          <a:p>
            <a:pPr marL="231205" lvl="1" indent="-231205" defTabSz="1123916">
              <a:lnSpc>
                <a:spcPct val="90000"/>
              </a:lnSpc>
              <a:spcBef>
                <a:spcPct val="0"/>
              </a:spcBef>
              <a:spcAft>
                <a:spcPct val="20000"/>
              </a:spcAft>
              <a:buChar char="••"/>
            </a:pPr>
            <a:endParaRPr lang="en-US" sz="2500" dirty="0"/>
          </a:p>
          <a:p>
            <a:pPr marL="0" lvl="1" defTabSz="1123916">
              <a:lnSpc>
                <a:spcPct val="90000"/>
              </a:lnSpc>
              <a:spcBef>
                <a:spcPct val="0"/>
              </a:spcBef>
              <a:spcAft>
                <a:spcPct val="20000"/>
              </a:spcAft>
            </a:pPr>
            <a:r>
              <a:rPr lang="en-US" sz="2500" dirty="0"/>
              <a:t>For the Healthcare FSA, both spouses can elect a maximum contribution up to their employer’s FSA maximum.   </a:t>
            </a:r>
            <a:endParaRPr lang="en-US" dirty="0">
              <a:ea typeface="ＭＳ Ｐゴシック" pitchFamily="-65" charset="-128"/>
            </a:endParaRPr>
          </a:p>
        </p:txBody>
      </p:sp>
      <p:sp>
        <p:nvSpPr>
          <p:cNvPr id="4" name="Slide Number Placeholder 3"/>
          <p:cNvSpPr>
            <a:spLocks noGrp="1"/>
          </p:cNvSpPr>
          <p:nvPr>
            <p:ph type="sldNum" sz="quarter" idx="10"/>
          </p:nvPr>
        </p:nvSpPr>
        <p:spPr/>
        <p:txBody>
          <a:bodyPr/>
          <a:lstStyle/>
          <a:p>
            <a:fld id="{FDC643E6-1908-4978-8A40-EB09C6AB0C66}" type="slidenum">
              <a:rPr lang="en-US" smtClean="0"/>
              <a:t>17</a:t>
            </a:fld>
            <a:endParaRPr lang="en-US" dirty="0"/>
          </a:p>
        </p:txBody>
      </p:sp>
    </p:spTree>
    <p:extLst>
      <p:ext uri="{BB962C8B-B14F-4D97-AF65-F5344CB8AC3E}">
        <p14:creationId xmlns:p14="http://schemas.microsoft.com/office/powerpoint/2010/main" val="1322000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pPr eaLnBrk="1" hangingPunct="1"/>
            <a:r>
              <a:rPr lang="en-US" dirty="0">
                <a:ea typeface="ＭＳ Ｐゴシック" pitchFamily="-65" charset="-128"/>
              </a:rPr>
              <a:t>You may roll over up to $550 of unused Healthcare FSA funds into the next plan year.  If you are not making an election for the new plan year, you are required to have a $25 rollover balance, and your rollover funds will only be available for 12 months – until the end of the plan year.  Dependent Care FSA funds are not eligible for rollover. </a:t>
            </a:r>
          </a:p>
          <a:p>
            <a:pPr eaLnBrk="1" hangingPunct="1"/>
            <a:endParaRPr lang="en-US" dirty="0">
              <a:ea typeface="ＭＳ Ｐゴシック" pitchFamily="-65" charset="-128"/>
            </a:endParaRPr>
          </a:p>
          <a:p>
            <a:pPr defTabSz="924822">
              <a:defRPr/>
            </a:pPr>
            <a:r>
              <a:rPr lang="en-US" dirty="0">
                <a:ea typeface="ＭＳ Ｐゴシック" pitchFamily="-65" charset="-128"/>
              </a:rPr>
              <a:t>According to IRS guidelines, all unused FSA funds in excess of $550 will be forfeited.  Now is a great time to check your balance - Use your FSA funds on eligible expenses to avoid forfeiture.  </a:t>
            </a:r>
          </a:p>
          <a:p>
            <a:pPr eaLnBrk="1" hangingPunct="1"/>
            <a:endParaRPr lang="en-US" baseline="0" dirty="0">
              <a:ea typeface="ＭＳ Ｐゴシック" pitchFamily="-65" charset="-128"/>
            </a:endParaRPr>
          </a:p>
          <a:p>
            <a:pPr eaLnBrk="1" hangingPunct="1"/>
            <a:r>
              <a:rPr lang="en-US" baseline="0" dirty="0">
                <a:ea typeface="ＭＳ Ｐゴシック" pitchFamily="-65" charset="-128"/>
              </a:rPr>
              <a:t>It is important to estimate your eligible healthcare expenses and take into consideration any available </a:t>
            </a:r>
            <a:r>
              <a:rPr lang="en-US" dirty="0">
                <a:ea typeface="ＭＳ Ｐゴシック" pitchFamily="-65" charset="-128"/>
              </a:rPr>
              <a:t>rollover</a:t>
            </a:r>
            <a:r>
              <a:rPr lang="en-US" baseline="0" dirty="0">
                <a:ea typeface="ＭＳ Ｐゴシック" pitchFamily="-65" charset="-128"/>
              </a:rPr>
              <a:t> funds when determining your annual Healthcare FSA contribution.  </a:t>
            </a:r>
            <a:endParaRPr lang="en-US" dirty="0">
              <a:ea typeface="ＭＳ Ｐゴシック" pitchFamily="-65" charset="-128"/>
            </a:endParaRPr>
          </a:p>
          <a:p>
            <a:pPr eaLnBrk="1" hangingPunct="1"/>
            <a:endParaRPr lang="en-US" dirty="0">
              <a:ea typeface="ＭＳ Ｐゴシック" pitchFamily="-65" charset="-128"/>
            </a:endParaRPr>
          </a:p>
        </p:txBody>
      </p:sp>
      <p:sp>
        <p:nvSpPr>
          <p:cNvPr id="4" name="Slide Number Placeholder 3"/>
          <p:cNvSpPr>
            <a:spLocks noGrp="1"/>
          </p:cNvSpPr>
          <p:nvPr>
            <p:ph type="sldNum" sz="quarter" idx="10"/>
          </p:nvPr>
        </p:nvSpPr>
        <p:spPr/>
        <p:txBody>
          <a:bodyPr/>
          <a:lstStyle/>
          <a:p>
            <a:fld id="{FDC643E6-1908-4978-8A40-EB09C6AB0C66}" type="slidenum">
              <a:rPr lang="en-US" smtClean="0"/>
              <a:t>18</a:t>
            </a:fld>
            <a:endParaRPr lang="en-US" dirty="0"/>
          </a:p>
        </p:txBody>
      </p:sp>
    </p:spTree>
    <p:extLst>
      <p:ext uri="{BB962C8B-B14F-4D97-AF65-F5344CB8AC3E}">
        <p14:creationId xmlns:p14="http://schemas.microsoft.com/office/powerpoint/2010/main" val="97476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pPr eaLnBrk="1" hangingPunct="1"/>
            <a:r>
              <a:rPr lang="en-US" dirty="0">
                <a:ea typeface="ＭＳ Ｐゴシック" pitchFamily="-65" charset="-128"/>
              </a:rPr>
              <a:t>The FSA plan is administered by Medcom, and their debit cards may be used at the pharmacy, doctor’s office, or day care provider for convenient access to your FSA money without having to pay out-of-pocket at the time of service.    </a:t>
            </a:r>
          </a:p>
          <a:p>
            <a:pPr eaLnBrk="1" hangingPunct="1"/>
            <a:endParaRPr lang="en-US" dirty="0">
              <a:ea typeface="ＭＳ Ｐゴシック" pitchFamily="-65" charset="-128"/>
            </a:endParaRPr>
          </a:p>
          <a:p>
            <a:pPr eaLnBrk="1" hangingPunct="1"/>
            <a:r>
              <a:rPr lang="en-US" dirty="0">
                <a:ea typeface="ＭＳ Ｐゴシック" pitchFamily="-65" charset="-128"/>
              </a:rPr>
              <a:t>Be sure to retain all receipts when using your FSA debit card.  You may need to provide documentation for debit card transactions upon request. </a:t>
            </a:r>
          </a:p>
          <a:p>
            <a:pPr eaLnBrk="1" hangingPunct="1"/>
            <a:endParaRPr lang="en-US" dirty="0">
              <a:ea typeface="ＭＳ Ｐゴシック" pitchFamily="-65" charset="-128"/>
            </a:endParaRPr>
          </a:p>
        </p:txBody>
      </p:sp>
      <p:sp>
        <p:nvSpPr>
          <p:cNvPr id="4" name="Slide Number Placeholder 3"/>
          <p:cNvSpPr>
            <a:spLocks noGrp="1"/>
          </p:cNvSpPr>
          <p:nvPr>
            <p:ph type="sldNum" sz="quarter" idx="10"/>
          </p:nvPr>
        </p:nvSpPr>
        <p:spPr/>
        <p:txBody>
          <a:bodyPr/>
          <a:lstStyle/>
          <a:p>
            <a:fld id="{FDC643E6-1908-4978-8A40-EB09C6AB0C66}" type="slidenum">
              <a:rPr lang="en-US" smtClean="0"/>
              <a:t>19</a:t>
            </a:fld>
            <a:endParaRPr lang="en-US" dirty="0"/>
          </a:p>
        </p:txBody>
      </p:sp>
    </p:spTree>
    <p:extLst>
      <p:ext uri="{BB962C8B-B14F-4D97-AF65-F5344CB8AC3E}">
        <p14:creationId xmlns:p14="http://schemas.microsoft.com/office/powerpoint/2010/main" val="1322000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2288"/>
            <a:ext cx="4635500" cy="2606675"/>
          </a:xfrm>
        </p:spPr>
      </p:sp>
      <p:sp>
        <p:nvSpPr>
          <p:cNvPr id="3" name="Notes Placeholder 2"/>
          <p:cNvSpPr>
            <a:spLocks noGrp="1"/>
          </p:cNvSpPr>
          <p:nvPr>
            <p:ph type="body" idx="1"/>
          </p:nvPr>
        </p:nvSpPr>
        <p:spPr/>
        <p:txBody>
          <a:bodyPr/>
          <a:lstStyle/>
          <a:p>
            <a:r>
              <a:rPr lang="en-US" dirty="0"/>
              <a:t>Open Enrollment is from Monday, October 19th through Friday, November 6th. </a:t>
            </a:r>
          </a:p>
          <a:p>
            <a:endParaRPr lang="en-US" dirty="0"/>
          </a:p>
          <a:p>
            <a:r>
              <a:rPr lang="en-US" dirty="0">
                <a:ea typeface="ＭＳ Ｐゴシック" pitchFamily="-65" charset="-128"/>
              </a:rPr>
              <a:t>Now is your opportunity to review your benefits information and make changes for 2021.  A</a:t>
            </a:r>
            <a:r>
              <a:rPr lang="en-US" dirty="0"/>
              <a:t>lthough you are not required to complete a health insurance enrollment for next year, we encourage you to access the State Health Benefit Plan ADP portal and review your current medical election, plan options, and increased premiums for next year.  If you do not make changes, your current health insurance election will carry forward to 2021 at the increased premium.  </a:t>
            </a:r>
          </a:p>
          <a:p>
            <a:endParaRPr lang="en-US" dirty="0"/>
          </a:p>
          <a:p>
            <a:r>
              <a:rPr lang="en-US" dirty="0"/>
              <a:t>Your local benefits will also continue in 2021 if you do not complete an active election, with the exception of the Flexible Spending Account – or FSA.  If you are enrolled in the FSA and wish to have it again in 2021, you must re-enroll during Open Enrollment.  </a:t>
            </a:r>
          </a:p>
          <a:p>
            <a:endParaRPr lang="en-US" dirty="0"/>
          </a:p>
          <a:p>
            <a:pPr eaLnBrk="1" hangingPunct="1"/>
            <a:r>
              <a:rPr lang="en-US" dirty="0">
                <a:ea typeface="ＭＳ Ｐゴシック" pitchFamily="-65" charset="-128"/>
              </a:rPr>
              <a:t>Be sure to read the State Health Benefit Plan Decision Guide </a:t>
            </a:r>
            <a:r>
              <a:rPr lang="en-US" dirty="0"/>
              <a:t>and Open Enrollment Guide for details about your 2021 benefits and enrollment instructions.  Also, the benefits website, www.hcbebenefits.com, contains detailed plan information and important documents.       </a:t>
            </a:r>
          </a:p>
          <a:p>
            <a:endParaRPr lang="en-US" dirty="0"/>
          </a:p>
          <a:p>
            <a:r>
              <a:rPr lang="en-US" dirty="0"/>
              <a:t>Remember, benefit changes during the year without a Qualifying Life Event are not allowed.  Now is your opportunity to review your elections and make changes for next year.  It’s also a great time to review your life insurance beneficiary information.  </a:t>
            </a:r>
          </a:p>
        </p:txBody>
      </p:sp>
      <p:sp>
        <p:nvSpPr>
          <p:cNvPr id="4" name="Slide Number Placeholder 3"/>
          <p:cNvSpPr>
            <a:spLocks noGrp="1"/>
          </p:cNvSpPr>
          <p:nvPr>
            <p:ph type="sldNum" sz="quarter" idx="10"/>
          </p:nvPr>
        </p:nvSpPr>
        <p:spPr/>
        <p:txBody>
          <a:bodyPr/>
          <a:lstStyle/>
          <a:p>
            <a:fld id="{EA28C19D-ADF8-4E06-8A59-E04F11162F61}" type="slidenum">
              <a:rPr lang="en-US" smtClean="0"/>
              <a:t>2</a:t>
            </a:fld>
            <a:endParaRPr lang="en-US" dirty="0"/>
          </a:p>
        </p:txBody>
      </p:sp>
    </p:spTree>
    <p:extLst>
      <p:ext uri="{BB962C8B-B14F-4D97-AF65-F5344CB8AC3E}">
        <p14:creationId xmlns:p14="http://schemas.microsoft.com/office/powerpoint/2010/main" val="2555716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r>
              <a:rPr lang="en-US" dirty="0">
                <a:ea typeface="ＭＳ Ｐゴシック" pitchFamily="-65" charset="-128"/>
              </a:rPr>
              <a:t>Medcom offers a robust online portal, which make the FSA easy to use and to submit claims for reimbursement. </a:t>
            </a:r>
          </a:p>
          <a:p>
            <a:endParaRPr lang="en-US" dirty="0">
              <a:ea typeface="ＭＳ Ｐゴシック" pitchFamily="-65" charset="-128"/>
            </a:endParaRPr>
          </a:p>
          <a:p>
            <a:r>
              <a:rPr lang="en-US" dirty="0">
                <a:ea typeface="ＭＳ Ｐゴシック" pitchFamily="-65" charset="-128"/>
              </a:rPr>
              <a:t>Once you’re enrolled in the Medcom FSA, visit www.medcombenefits.com to create an account, file and view claims, check your balance, and submit required documentation.   You can also review eligible expense information and visit the FSA Store on the Medcom website.</a:t>
            </a:r>
          </a:p>
          <a:p>
            <a:endParaRPr lang="en-US" dirty="0">
              <a:solidFill>
                <a:srgbClr val="C00000"/>
              </a:solidFill>
            </a:endParaRPr>
          </a:p>
        </p:txBody>
      </p:sp>
      <p:sp>
        <p:nvSpPr>
          <p:cNvPr id="4" name="Slide Number Placeholder 3"/>
          <p:cNvSpPr>
            <a:spLocks noGrp="1"/>
          </p:cNvSpPr>
          <p:nvPr>
            <p:ph type="sldNum" sz="quarter" idx="10"/>
          </p:nvPr>
        </p:nvSpPr>
        <p:spPr/>
        <p:txBody>
          <a:bodyPr/>
          <a:lstStyle/>
          <a:p>
            <a:fld id="{FDC643E6-1908-4978-8A40-EB09C6AB0C66}" type="slidenum">
              <a:rPr lang="en-US" smtClean="0"/>
              <a:t>20</a:t>
            </a:fld>
            <a:endParaRPr lang="en-US" dirty="0"/>
          </a:p>
        </p:txBody>
      </p:sp>
    </p:spTree>
    <p:extLst>
      <p:ext uri="{BB962C8B-B14F-4D97-AF65-F5344CB8AC3E}">
        <p14:creationId xmlns:p14="http://schemas.microsoft.com/office/powerpoint/2010/main" val="3785710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r>
              <a:rPr lang="en-US" dirty="0">
                <a:ea typeface="ＭＳ Ｐゴシック" pitchFamily="-65" charset="-128"/>
              </a:rPr>
              <a:t>The easy to use Medcom FSA mobile app allows you to access your FSA on the go.  In addition to accessing your account details, including your balance, transaction history, and claims status, the app allows you to submit claims and upload pictures of receipts for reimbursement.  You can also report a lost or stolen card from the convenience of your mobile phone. </a:t>
            </a:r>
          </a:p>
          <a:p>
            <a:endParaRPr lang="en-US" dirty="0">
              <a:ea typeface="ＭＳ Ｐゴシック" pitchFamily="-65" charset="-128"/>
            </a:endParaRPr>
          </a:p>
          <a:p>
            <a:r>
              <a:rPr lang="en-US" dirty="0">
                <a:ea typeface="ＭＳ Ｐゴシック" pitchFamily="-65" charset="-128"/>
              </a:rPr>
              <a:t>Users must first register on the WealthCare Portal.  Instructions are available on the benefits website: hcbebenefits.com. </a:t>
            </a:r>
          </a:p>
          <a:p>
            <a:endParaRPr lang="en-US" dirty="0">
              <a:ea typeface="ＭＳ Ｐゴシック" pitchFamily="-65" charset="-128"/>
            </a:endParaRPr>
          </a:p>
          <a:p>
            <a:endParaRPr lang="en-US" dirty="0">
              <a:solidFill>
                <a:srgbClr val="C00000"/>
              </a:solidFill>
            </a:endParaRPr>
          </a:p>
        </p:txBody>
      </p:sp>
      <p:sp>
        <p:nvSpPr>
          <p:cNvPr id="4" name="Slide Number Placeholder 3"/>
          <p:cNvSpPr>
            <a:spLocks noGrp="1"/>
          </p:cNvSpPr>
          <p:nvPr>
            <p:ph type="sldNum" sz="quarter" idx="10"/>
          </p:nvPr>
        </p:nvSpPr>
        <p:spPr/>
        <p:txBody>
          <a:bodyPr/>
          <a:lstStyle/>
          <a:p>
            <a:fld id="{FDC643E6-1908-4978-8A40-EB09C6AB0C66}" type="slidenum">
              <a:rPr lang="en-US" smtClean="0"/>
              <a:t>21</a:t>
            </a:fld>
            <a:endParaRPr lang="en-US" dirty="0"/>
          </a:p>
        </p:txBody>
      </p:sp>
    </p:spTree>
    <p:extLst>
      <p:ext uri="{BB962C8B-B14F-4D97-AF65-F5344CB8AC3E}">
        <p14:creationId xmlns:p14="http://schemas.microsoft.com/office/powerpoint/2010/main" val="3623075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r>
              <a:rPr lang="en-US" dirty="0"/>
              <a:t>As a Houston County School District employee, you receive employer-provided sick leave and you have the option to elect Short Term Disability.  </a:t>
            </a:r>
          </a:p>
          <a:p>
            <a:endParaRPr lang="en-US" dirty="0"/>
          </a:p>
          <a:p>
            <a:pPr defTabSz="924822">
              <a:defRPr/>
            </a:pPr>
            <a:r>
              <a:rPr lang="en-US" dirty="0"/>
              <a:t>Sick leave pays your full salary and coordinates with your disability in the event you experience a personal illness or injury.  Short Term Disability provides income replacement for up to one year.  </a:t>
            </a:r>
          </a:p>
          <a:p>
            <a:pPr defTabSz="924822">
              <a:defRPr/>
            </a:pPr>
            <a:endParaRPr lang="en-US" dirty="0"/>
          </a:p>
          <a:p>
            <a:pPr defTabSz="924822">
              <a:defRPr/>
            </a:pPr>
            <a:r>
              <a:rPr lang="en-US" dirty="0"/>
              <a:t>Houston County School District provides employer-paid Long Term Disability coverage in the event you are out of work for longer than one year and remain disabled. </a:t>
            </a:r>
          </a:p>
          <a:p>
            <a:pPr defTabSz="924822">
              <a:defRPr/>
            </a:pPr>
            <a:endParaRPr lang="en-US" dirty="0"/>
          </a:p>
          <a:p>
            <a:r>
              <a:rPr lang="en-US" dirty="0"/>
              <a:t>Please note - the disability benefit is reduced by any other income you receive while on disability such as Social Security and Teacher’s Retirement. </a:t>
            </a:r>
          </a:p>
        </p:txBody>
      </p:sp>
      <p:sp>
        <p:nvSpPr>
          <p:cNvPr id="4" name="Slide Number Placeholder 3"/>
          <p:cNvSpPr>
            <a:spLocks noGrp="1"/>
          </p:cNvSpPr>
          <p:nvPr>
            <p:ph type="sldNum" sz="quarter" idx="10"/>
          </p:nvPr>
        </p:nvSpPr>
        <p:spPr/>
        <p:txBody>
          <a:bodyPr/>
          <a:lstStyle/>
          <a:p>
            <a:fld id="{FDC643E6-1908-4978-8A40-EB09C6AB0C66}" type="slidenum">
              <a:rPr lang="en-US" smtClean="0"/>
              <a:t>22</a:t>
            </a:fld>
            <a:endParaRPr lang="en-US" dirty="0"/>
          </a:p>
        </p:txBody>
      </p:sp>
    </p:spTree>
    <p:extLst>
      <p:ext uri="{BB962C8B-B14F-4D97-AF65-F5344CB8AC3E}">
        <p14:creationId xmlns:p14="http://schemas.microsoft.com/office/powerpoint/2010/main" val="701973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pPr defTabSz="924822">
              <a:defRPr/>
            </a:pPr>
            <a:r>
              <a:rPr lang="en-US" dirty="0"/>
              <a:t>You have a choice of 5 different waiting period options for short term disability, and </a:t>
            </a:r>
            <a:r>
              <a:rPr lang="en-US" dirty="0">
                <a:ea typeface="ＭＳ Ｐゴシック" pitchFamily="-65" charset="-128"/>
              </a:rPr>
              <a:t>the longer the waiting period, the lower the premiums.  </a:t>
            </a:r>
          </a:p>
          <a:p>
            <a:pPr defTabSz="924822">
              <a:defRPr/>
            </a:pPr>
            <a:endParaRPr lang="en-US" dirty="0">
              <a:ea typeface="ＭＳ Ｐゴシック" pitchFamily="-65" charset="-128"/>
            </a:endParaRPr>
          </a:p>
          <a:p>
            <a:pPr defTabSz="924822">
              <a:defRPr/>
            </a:pPr>
            <a:r>
              <a:rPr lang="en-US" dirty="0"/>
              <a:t>It’s important for you to know your current sick leave balance - located on your pay stub - when choosing a short-term disability benefit option.  Your sick days must be used before short term disability benefits are payable.  Be sure to select a waiting period that exceeds your available sick days.  </a:t>
            </a:r>
          </a:p>
          <a:p>
            <a:pPr defTabSz="924822">
              <a:defRPr/>
            </a:pPr>
            <a:endParaRPr lang="en-US" dirty="0"/>
          </a:p>
          <a:p>
            <a:pPr defTabSz="924822">
              <a:defRPr/>
            </a:pPr>
            <a:r>
              <a:rPr lang="en-US" dirty="0"/>
              <a:t>The district does not advance sick leave.  You may need a shorter waiting period disability option if you have a limited number of sick days, particularly if you are a new employee.  </a:t>
            </a:r>
          </a:p>
          <a:p>
            <a:pPr defTabSz="924822">
              <a:defRPr/>
            </a:pPr>
            <a:endParaRPr lang="en-US" dirty="0"/>
          </a:p>
          <a:p>
            <a:pPr defTabSz="924822">
              <a:defRPr/>
            </a:pPr>
            <a:r>
              <a:rPr lang="en-US" dirty="0">
                <a:ea typeface="ＭＳ Ｐゴシック" pitchFamily="-65" charset="-128"/>
              </a:rPr>
              <a:t>In addition to selecting the benefit start date, you also choose the monthly dollar amount in $100 increments up to a maximum of 66 2/3% of your salary. </a:t>
            </a:r>
            <a:r>
              <a:rPr lang="en-US" dirty="0"/>
              <a:t>The short-term disability plan contains a pre-existing condition exclusion.  For new or increased short-term disability benefits at open enrollment, the plan excludes pre-existing conditions for the first 6 months of coverage.  A pre-existing condition is a condition for which you were treated or diagnosed within the previous 3 months prior to your effective date.  Once covered by the plan for 6 months, there is no restriction.  </a:t>
            </a:r>
            <a:endParaRPr lang="en-US" dirty="0">
              <a:ea typeface="ＭＳ Ｐゴシック" pitchFamily="-65" charset="-128"/>
            </a:endParaRPr>
          </a:p>
          <a:p>
            <a:pPr eaLnBrk="1" hangingPunct="1"/>
            <a:endParaRPr lang="en-US" dirty="0">
              <a:ea typeface="ＭＳ Ｐゴシック" pitchFamily="-65" charset="-128"/>
            </a:endParaRPr>
          </a:p>
          <a:p>
            <a:pPr eaLnBrk="1" hangingPunct="1"/>
            <a:r>
              <a:rPr lang="en-US" dirty="0">
                <a:ea typeface="ＭＳ Ｐゴシック" pitchFamily="-65" charset="-128"/>
              </a:rPr>
              <a:t>All benefit options and premiums are available on the enrollment portal or by calling the Benefits Service Center. </a:t>
            </a:r>
          </a:p>
          <a:p>
            <a:pPr eaLnBrk="1" hangingPunct="1"/>
            <a:r>
              <a:rPr lang="en-US" baseline="0" dirty="0">
                <a:ea typeface="ＭＳ Ｐゴシック" pitchFamily="-65" charset="-128"/>
              </a:rPr>
              <a:t> </a:t>
            </a:r>
            <a:endParaRPr lang="en-US" dirty="0">
              <a:ea typeface="ＭＳ Ｐゴシック" pitchFamily="-65" charset="-128"/>
            </a:endParaRPr>
          </a:p>
        </p:txBody>
      </p:sp>
      <p:sp>
        <p:nvSpPr>
          <p:cNvPr id="4" name="Slide Number Placeholder 3"/>
          <p:cNvSpPr>
            <a:spLocks noGrp="1"/>
          </p:cNvSpPr>
          <p:nvPr>
            <p:ph type="sldNum" sz="quarter" idx="10"/>
          </p:nvPr>
        </p:nvSpPr>
        <p:spPr/>
        <p:txBody>
          <a:bodyPr/>
          <a:lstStyle/>
          <a:p>
            <a:fld id="{FDC643E6-1908-4978-8A40-EB09C6AB0C66}" type="slidenum">
              <a:rPr lang="en-US" smtClean="0"/>
              <a:t>23</a:t>
            </a:fld>
            <a:endParaRPr lang="en-US" dirty="0"/>
          </a:p>
        </p:txBody>
      </p:sp>
    </p:spTree>
    <p:extLst>
      <p:ext uri="{BB962C8B-B14F-4D97-AF65-F5344CB8AC3E}">
        <p14:creationId xmlns:p14="http://schemas.microsoft.com/office/powerpoint/2010/main" val="701973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pPr eaLnBrk="1" hangingPunct="1"/>
            <a:r>
              <a:rPr lang="en-US" dirty="0">
                <a:ea typeface="ＭＳ Ｐゴシック" pitchFamily="-65" charset="-128"/>
              </a:rPr>
              <a:t>As an</a:t>
            </a:r>
            <a:r>
              <a:rPr lang="en-US" baseline="0" dirty="0">
                <a:ea typeface="ＭＳ Ｐゴシック" pitchFamily="-65" charset="-128"/>
              </a:rPr>
              <a:t> example, a</a:t>
            </a:r>
            <a:r>
              <a:rPr lang="en-US" dirty="0">
                <a:ea typeface="ＭＳ Ｐゴシック" pitchFamily="-65" charset="-128"/>
              </a:rPr>
              <a:t> monthly benefit amount of $1,500 has a premium ranging from about $13 to $34 a month depending on the waiting period chosen. The longer the waiting period, the lower the premium.  </a:t>
            </a:r>
          </a:p>
          <a:p>
            <a:pPr eaLnBrk="1" hangingPunct="1"/>
            <a:endParaRPr lang="en-US" dirty="0">
              <a:ea typeface="ＭＳ Ｐゴシック" pitchFamily="-65" charset="-128"/>
            </a:endParaRPr>
          </a:p>
          <a:p>
            <a:pPr eaLnBrk="1" hangingPunct="1"/>
            <a:endParaRPr lang="en-US" dirty="0"/>
          </a:p>
        </p:txBody>
      </p:sp>
      <p:sp>
        <p:nvSpPr>
          <p:cNvPr id="4" name="Slide Number Placeholder 3"/>
          <p:cNvSpPr>
            <a:spLocks noGrp="1"/>
          </p:cNvSpPr>
          <p:nvPr>
            <p:ph type="sldNum" sz="quarter" idx="10"/>
          </p:nvPr>
        </p:nvSpPr>
        <p:spPr/>
        <p:txBody>
          <a:bodyPr/>
          <a:lstStyle/>
          <a:p>
            <a:fld id="{FDC643E6-1908-4978-8A40-EB09C6AB0C66}" type="slidenum">
              <a:rPr lang="en-US" smtClean="0"/>
              <a:t>24</a:t>
            </a:fld>
            <a:endParaRPr lang="en-US" dirty="0"/>
          </a:p>
        </p:txBody>
      </p:sp>
    </p:spTree>
    <p:extLst>
      <p:ext uri="{BB962C8B-B14F-4D97-AF65-F5344CB8AC3E}">
        <p14:creationId xmlns:p14="http://schemas.microsoft.com/office/powerpoint/2010/main" val="3024932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pPr eaLnBrk="1" hangingPunct="1"/>
            <a:r>
              <a:rPr lang="en-US" dirty="0">
                <a:ea typeface="ＭＳ Ｐゴシック" pitchFamily="-65" charset="-128"/>
              </a:rPr>
              <a:t>Houston County School District provides you with basic life coverage equal to one times your annual earnings up to $50,000</a:t>
            </a:r>
            <a:r>
              <a:rPr lang="en-US" baseline="0" dirty="0">
                <a:ea typeface="ＭＳ Ｐゴシック" pitchFamily="-65" charset="-128"/>
              </a:rPr>
              <a:t> at no cost to you.</a:t>
            </a:r>
          </a:p>
          <a:p>
            <a:pPr eaLnBrk="1" hangingPunct="1"/>
            <a:endParaRPr lang="en-US" baseline="0" dirty="0">
              <a:ea typeface="ＭＳ Ｐゴシック" pitchFamily="-65" charset="-128"/>
            </a:endParaRPr>
          </a:p>
          <a:p>
            <a:pPr eaLnBrk="1" hangingPunct="1"/>
            <a:r>
              <a:rPr lang="en-US" dirty="0">
                <a:ea typeface="ＭＳ Ｐゴシック" pitchFamily="-65" charset="-128"/>
              </a:rPr>
              <a:t>Even if you don’t plan to elect or change any local benefits, we encourage you to update your life insurance beneficiary information.  </a:t>
            </a:r>
          </a:p>
        </p:txBody>
      </p:sp>
      <p:sp>
        <p:nvSpPr>
          <p:cNvPr id="4" name="Slide Number Placeholder 3"/>
          <p:cNvSpPr>
            <a:spLocks noGrp="1"/>
          </p:cNvSpPr>
          <p:nvPr>
            <p:ph type="sldNum" sz="quarter" idx="10"/>
          </p:nvPr>
        </p:nvSpPr>
        <p:spPr/>
        <p:txBody>
          <a:bodyPr/>
          <a:lstStyle/>
          <a:p>
            <a:fld id="{FDC643E6-1908-4978-8A40-EB09C6AB0C66}" type="slidenum">
              <a:rPr lang="en-US" smtClean="0"/>
              <a:t>25</a:t>
            </a:fld>
            <a:endParaRPr lang="en-US" dirty="0"/>
          </a:p>
        </p:txBody>
      </p:sp>
    </p:spTree>
    <p:extLst>
      <p:ext uri="{BB962C8B-B14F-4D97-AF65-F5344CB8AC3E}">
        <p14:creationId xmlns:p14="http://schemas.microsoft.com/office/powerpoint/2010/main" val="2181608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pPr defTabSz="924822">
              <a:defRPr/>
            </a:pPr>
            <a:r>
              <a:rPr lang="en-US" dirty="0">
                <a:ea typeface="ＭＳ Ｐゴシック" pitchFamily="-65" charset="-128"/>
              </a:rPr>
              <a:t>Optional life insurance is also available and can supplement your employer-paid basic life insurance.  You may purchase optional life insurance coverage for yourself, your spouse, and your children.   </a:t>
            </a:r>
          </a:p>
          <a:p>
            <a:pPr eaLnBrk="1" hangingPunct="1"/>
            <a:endParaRPr lang="en-US" dirty="0">
              <a:ea typeface="ＭＳ Ｐゴシック" pitchFamily="-65" charset="-128"/>
            </a:endParaRPr>
          </a:p>
          <a:p>
            <a:pPr eaLnBrk="1" hangingPunct="1"/>
            <a:r>
              <a:rPr lang="en-US" dirty="0">
                <a:ea typeface="ＭＳ Ｐゴシック" pitchFamily="-65" charset="-128"/>
              </a:rPr>
              <a:t>You may elect 1 to 5 times your earnings to a maximum of $500,000 for yourself.  You can elect up to the Guarantee Issue of 3x your earnings when newly eligible with no health questions.  Future increases will require health questions to be answered. </a:t>
            </a:r>
          </a:p>
          <a:p>
            <a:pPr eaLnBrk="1" hangingPunct="1"/>
            <a:endParaRPr lang="en-US" dirty="0">
              <a:ea typeface="ＭＳ Ｐゴシック" pitchFamily="-65" charset="-128"/>
            </a:endParaRPr>
          </a:p>
          <a:p>
            <a:pPr defTabSz="874868">
              <a:defRPr/>
            </a:pPr>
            <a:r>
              <a:rPr lang="en-US" dirty="0">
                <a:ea typeface="ＭＳ Ｐゴシック" pitchFamily="-65" charset="-128"/>
              </a:rPr>
              <a:t>Spouse coverage options are $5,000, $10,000, $25,000, or $50,000. You can elect up to the Guarantee Issue of $25,000 when newly eligible with no health questions.  Future increases will require health questions to be answered. </a:t>
            </a:r>
          </a:p>
          <a:p>
            <a:pPr eaLnBrk="1" hangingPunct="1"/>
            <a:endParaRPr lang="en-US" dirty="0">
              <a:ea typeface="ＭＳ Ｐゴシック" pitchFamily="-65" charset="-128"/>
            </a:endParaRPr>
          </a:p>
          <a:p>
            <a:pPr eaLnBrk="1" hangingPunct="1"/>
            <a:r>
              <a:rPr lang="en-US" dirty="0">
                <a:ea typeface="ＭＳ Ｐゴシック" pitchFamily="-65" charset="-128"/>
              </a:rPr>
              <a:t>For your children, you may select a benefit of either $5,000 or $10,000.   There are no health questions to add coverage at a later date. </a:t>
            </a:r>
          </a:p>
          <a:p>
            <a:pPr eaLnBrk="1" hangingPunct="1"/>
            <a:endParaRPr lang="en-US" dirty="0">
              <a:ea typeface="ＭＳ Ｐゴシック" pitchFamily="-65" charset="-128"/>
            </a:endParaRPr>
          </a:p>
          <a:p>
            <a:pPr eaLnBrk="1" hangingPunct="1"/>
            <a:r>
              <a:rPr lang="en-US" dirty="0">
                <a:ea typeface="ＭＳ Ｐゴシック" pitchFamily="-65" charset="-128"/>
              </a:rPr>
              <a:t>Benefits for employee and spouse life will reduce due to age at ages 70, 75, and 80.   </a:t>
            </a:r>
            <a:endParaRPr lang="en-US" dirty="0"/>
          </a:p>
        </p:txBody>
      </p:sp>
      <p:sp>
        <p:nvSpPr>
          <p:cNvPr id="4" name="Slide Number Placeholder 3"/>
          <p:cNvSpPr>
            <a:spLocks noGrp="1"/>
          </p:cNvSpPr>
          <p:nvPr>
            <p:ph type="sldNum" sz="quarter" idx="10"/>
          </p:nvPr>
        </p:nvSpPr>
        <p:spPr/>
        <p:txBody>
          <a:bodyPr/>
          <a:lstStyle/>
          <a:p>
            <a:fld id="{FDC643E6-1908-4978-8A40-EB09C6AB0C66}" type="slidenum">
              <a:rPr lang="en-US" smtClean="0"/>
              <a:t>26</a:t>
            </a:fld>
            <a:endParaRPr lang="en-US" dirty="0"/>
          </a:p>
        </p:txBody>
      </p:sp>
    </p:spTree>
    <p:extLst>
      <p:ext uri="{BB962C8B-B14F-4D97-AF65-F5344CB8AC3E}">
        <p14:creationId xmlns:p14="http://schemas.microsoft.com/office/powerpoint/2010/main" val="548603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22">
              <a:defRPr/>
            </a:pPr>
            <a:r>
              <a:rPr lang="en-US" dirty="0"/>
              <a:t>This slide includes examples of life insurance premiums based on your age.  It is important to note that life insurance premiums will increase as you increase in age. </a:t>
            </a:r>
          </a:p>
          <a:p>
            <a:r>
              <a:rPr lang="en-US" dirty="0"/>
              <a:t>  </a:t>
            </a:r>
          </a:p>
          <a:p>
            <a:pPr defTabSz="924822">
              <a:defRPr/>
            </a:pPr>
            <a:r>
              <a:rPr lang="en-US" dirty="0">
                <a:ea typeface="ＭＳ Ｐゴシック" pitchFamily="-65" charset="-128"/>
              </a:rPr>
              <a:t>Access the enrollment portal or call the Benefits Service Center to review all of your coverage and cost options. </a:t>
            </a:r>
          </a:p>
        </p:txBody>
      </p:sp>
      <p:sp>
        <p:nvSpPr>
          <p:cNvPr id="4" name="Slide Number Placeholder 3"/>
          <p:cNvSpPr>
            <a:spLocks noGrp="1"/>
          </p:cNvSpPr>
          <p:nvPr>
            <p:ph type="sldNum" sz="quarter" idx="10"/>
          </p:nvPr>
        </p:nvSpPr>
        <p:spPr/>
        <p:txBody>
          <a:bodyPr/>
          <a:lstStyle/>
          <a:p>
            <a:fld id="{FDC643E6-1908-4978-8A40-EB09C6AB0C66}" type="slidenum">
              <a:rPr lang="en-US" smtClean="0"/>
              <a:t>27</a:t>
            </a:fld>
            <a:endParaRPr lang="en-US" dirty="0"/>
          </a:p>
        </p:txBody>
      </p:sp>
    </p:spTree>
    <p:extLst>
      <p:ext uri="{BB962C8B-B14F-4D97-AF65-F5344CB8AC3E}">
        <p14:creationId xmlns:p14="http://schemas.microsoft.com/office/powerpoint/2010/main" val="18626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r>
              <a:rPr lang="en-US" sz="1300" dirty="0"/>
              <a:t>New life insurance elections and increases in coverage for employees and spouses will require health questions at open enrollment.  Any new election will be pended for Evidence of Insurability, also called EOI.  EOI forms can be found under Resources on the benefits website at www.hcbebenefits.com.  </a:t>
            </a:r>
          </a:p>
          <a:p>
            <a:endParaRPr lang="en-US" sz="1300" dirty="0"/>
          </a:p>
          <a:p>
            <a:r>
              <a:rPr lang="en-US" sz="1300" dirty="0"/>
              <a:t>You may elect or increase child life coverage at open enrollment with no health questions.</a:t>
            </a:r>
          </a:p>
          <a:p>
            <a:r>
              <a:rPr lang="en-US" sz="1300" dirty="0"/>
              <a:t> </a:t>
            </a:r>
          </a:p>
          <a:p>
            <a:r>
              <a:rPr lang="en-US" sz="1300" dirty="0"/>
              <a:t>You may elect or increase short term disability coverage at open enrollment without health underwriting.  As a reminder, the short-term disability plan contains a pre-existing condition exclusion: new or increased benefits exclude pre-existing conditions for the first 6 months of coverage. </a:t>
            </a:r>
            <a:endParaRPr lang="en-US" dirty="0">
              <a:solidFill>
                <a:srgbClr val="C00000"/>
              </a:solidFill>
            </a:endParaRPr>
          </a:p>
        </p:txBody>
      </p:sp>
      <p:sp>
        <p:nvSpPr>
          <p:cNvPr id="4" name="Slide Number Placeholder 3"/>
          <p:cNvSpPr>
            <a:spLocks noGrp="1"/>
          </p:cNvSpPr>
          <p:nvPr>
            <p:ph type="sldNum" sz="quarter" idx="10"/>
          </p:nvPr>
        </p:nvSpPr>
        <p:spPr/>
        <p:txBody>
          <a:bodyPr/>
          <a:lstStyle/>
          <a:p>
            <a:fld id="{FDC643E6-1908-4978-8A40-EB09C6AB0C66}" type="slidenum">
              <a:rPr lang="en-US" smtClean="0"/>
              <a:t>28</a:t>
            </a:fld>
            <a:endParaRPr lang="en-US" dirty="0"/>
          </a:p>
        </p:txBody>
      </p:sp>
    </p:spTree>
    <p:extLst>
      <p:ext uri="{BB962C8B-B14F-4D97-AF65-F5344CB8AC3E}">
        <p14:creationId xmlns:p14="http://schemas.microsoft.com/office/powerpoint/2010/main" val="1221940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pPr defTabSz="942263">
              <a:defRPr/>
            </a:pPr>
            <a:r>
              <a:rPr lang="en-US" dirty="0">
                <a:ea typeface="ＭＳ Ｐゴシック" pitchFamily="-65" charset="-128"/>
              </a:rPr>
              <a:t>We will spend a few minutes reviewing your med</a:t>
            </a:r>
            <a:r>
              <a:rPr lang="en-US" baseline="0" dirty="0">
                <a:ea typeface="ＭＳ Ｐゴシック" pitchFamily="-65" charset="-128"/>
              </a:rPr>
              <a:t>ical plan options.</a:t>
            </a:r>
            <a:endParaRPr lang="en-US" dirty="0">
              <a:ea typeface="ＭＳ Ｐゴシック" pitchFamily="-65" charset="-128"/>
            </a:endParaRPr>
          </a:p>
          <a:p>
            <a:endParaRPr lang="en-US" dirty="0"/>
          </a:p>
        </p:txBody>
      </p:sp>
      <p:sp>
        <p:nvSpPr>
          <p:cNvPr id="4" name="Slide Number Placeholder 3"/>
          <p:cNvSpPr>
            <a:spLocks noGrp="1"/>
          </p:cNvSpPr>
          <p:nvPr>
            <p:ph type="sldNum" sz="quarter" idx="10"/>
          </p:nvPr>
        </p:nvSpPr>
        <p:spPr/>
        <p:txBody>
          <a:bodyPr/>
          <a:lstStyle/>
          <a:p>
            <a:fld id="{FDC643E6-1908-4978-8A40-EB09C6AB0C66}" type="slidenum">
              <a:rPr lang="en-US" smtClean="0"/>
              <a:t>29</a:t>
            </a:fld>
            <a:endParaRPr lang="en-US" dirty="0"/>
          </a:p>
        </p:txBody>
      </p:sp>
    </p:spTree>
    <p:extLst>
      <p:ext uri="{BB962C8B-B14F-4D97-AF65-F5344CB8AC3E}">
        <p14:creationId xmlns:p14="http://schemas.microsoft.com/office/powerpoint/2010/main" val="3884049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a:xfrm>
            <a:off x="984171" y="3323949"/>
            <a:ext cx="7388860" cy="3127534"/>
          </a:xfrm>
        </p:spPr>
        <p:txBody>
          <a:bodyPr/>
          <a:lstStyle/>
          <a:p>
            <a:pPr defTabSz="1321109">
              <a:defRPr/>
            </a:pPr>
            <a:r>
              <a:rPr lang="en-US" dirty="0">
                <a:ea typeface="ＭＳ Ｐゴシック" pitchFamily="-65" charset="-128"/>
              </a:rPr>
              <a:t>Houston County School District provides a comprehensive benefits package, and we continuously evaluate the plans to provide you with the best coverage at the most competitive cost. </a:t>
            </a:r>
          </a:p>
          <a:p>
            <a:pPr defTabSz="1321109">
              <a:defRPr/>
            </a:pPr>
            <a:endParaRPr lang="en-US" dirty="0">
              <a:ea typeface="ＭＳ Ｐゴシック" pitchFamily="-65" charset="-128"/>
            </a:endParaRPr>
          </a:p>
          <a:p>
            <a:pPr defTabSz="1321109">
              <a:defRPr/>
            </a:pPr>
            <a:endParaRPr lang="en-US" dirty="0">
              <a:ea typeface="ＭＳ Ｐゴシック" pitchFamily="-65" charset="-128"/>
            </a:endParaRPr>
          </a:p>
          <a:p>
            <a:pPr defTabSz="1321109">
              <a:defRPr/>
            </a:pPr>
            <a:r>
              <a:rPr lang="en-US" dirty="0">
                <a:ea typeface="ＭＳ Ｐゴシック" pitchFamily="-65" charset="-128"/>
              </a:rPr>
              <a:t>The district also makes a significant financial contribution to many of your benefits to give you financial protection and peace of mind.  </a:t>
            </a:r>
          </a:p>
        </p:txBody>
      </p:sp>
      <p:sp>
        <p:nvSpPr>
          <p:cNvPr id="4" name="Slide Number Placeholder 3"/>
          <p:cNvSpPr>
            <a:spLocks noGrp="1"/>
          </p:cNvSpPr>
          <p:nvPr>
            <p:ph type="sldNum" sz="quarter" idx="10"/>
          </p:nvPr>
        </p:nvSpPr>
        <p:spPr/>
        <p:txBody>
          <a:bodyPr/>
          <a:lstStyle/>
          <a:p>
            <a:fld id="{FDC643E6-1908-4978-8A40-EB09C6AB0C66}" type="slidenum">
              <a:rPr lang="en-US" smtClean="0"/>
              <a:t>3</a:t>
            </a:fld>
            <a:endParaRPr lang="en-US" dirty="0"/>
          </a:p>
        </p:txBody>
      </p:sp>
    </p:spTree>
    <p:extLst>
      <p:ext uri="{BB962C8B-B14F-4D97-AF65-F5344CB8AC3E}">
        <p14:creationId xmlns:p14="http://schemas.microsoft.com/office/powerpoint/2010/main" val="586950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r>
              <a:rPr lang="en-US" dirty="0"/>
              <a:t>Houston County School District participates in the State Health Benefit Plan, and as a district employee, you have three different types of medical plans from which to choose: A Health Reimbursement Account, or HRA, an HMO, and a High Deductible Health Plan, or HDHP. </a:t>
            </a:r>
          </a:p>
          <a:p>
            <a:endParaRPr lang="en-US" dirty="0"/>
          </a:p>
          <a:p>
            <a:r>
              <a:rPr lang="en-US" dirty="0"/>
              <a:t>Anthem offers three HRA plans and an HMO plan that provides in-network coverage only and includes copays for many services.</a:t>
            </a:r>
          </a:p>
          <a:p>
            <a:endParaRPr lang="en-US" dirty="0"/>
          </a:p>
          <a:p>
            <a:r>
              <a:rPr lang="en-US" dirty="0"/>
              <a:t>United Healthcare offers an HMO similar to the Anthem HMO plan, along with a HDHP.  The HDHP has the highest deductible and out-of-pocket costs, but the lowest premiums.   </a:t>
            </a:r>
          </a:p>
        </p:txBody>
      </p:sp>
      <p:sp>
        <p:nvSpPr>
          <p:cNvPr id="4" name="Slide Number Placeholder 3"/>
          <p:cNvSpPr>
            <a:spLocks noGrp="1"/>
          </p:cNvSpPr>
          <p:nvPr>
            <p:ph type="sldNum" sz="quarter" idx="10"/>
          </p:nvPr>
        </p:nvSpPr>
        <p:spPr/>
        <p:txBody>
          <a:bodyPr/>
          <a:lstStyle/>
          <a:p>
            <a:fld id="{FDC643E6-1908-4978-8A40-EB09C6AB0C66}" type="slidenum">
              <a:rPr lang="en-US" smtClean="0"/>
              <a:t>30</a:t>
            </a:fld>
            <a:endParaRPr lang="en-US" dirty="0"/>
          </a:p>
        </p:txBody>
      </p:sp>
    </p:spTree>
    <p:extLst>
      <p:ext uri="{BB962C8B-B14F-4D97-AF65-F5344CB8AC3E}">
        <p14:creationId xmlns:p14="http://schemas.microsoft.com/office/powerpoint/2010/main" val="1025499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r>
              <a:rPr lang="en-US" dirty="0"/>
              <a:t>Let’s review some key features of the HRA Plans.</a:t>
            </a:r>
          </a:p>
          <a:p>
            <a:pPr marL="412847" indent="-412847">
              <a:buFont typeface="Arial" pitchFamily="34" charset="0"/>
              <a:buChar char="•"/>
            </a:pPr>
            <a:endParaRPr lang="en-US" sz="2400" dirty="0">
              <a:solidFill>
                <a:srgbClr val="000099"/>
              </a:solidFill>
            </a:endParaRPr>
          </a:p>
          <a:p>
            <a:pPr marL="412847" indent="-412847">
              <a:buFont typeface="Arial" pitchFamily="34" charset="0"/>
              <a:buChar char="•"/>
            </a:pPr>
            <a:r>
              <a:rPr lang="en-US" sz="2400" dirty="0">
                <a:solidFill>
                  <a:srgbClr val="000099"/>
                </a:solidFill>
              </a:rPr>
              <a:t>HRA plan options include Gold, Silver and Bronze. </a:t>
            </a:r>
          </a:p>
          <a:p>
            <a:pPr marL="412847" indent="-412847">
              <a:buFont typeface="Arial" pitchFamily="34" charset="0"/>
              <a:buChar char="•"/>
            </a:pPr>
            <a:r>
              <a:rPr lang="en-US" sz="2400" dirty="0">
                <a:solidFill>
                  <a:srgbClr val="000099"/>
                </a:solidFill>
              </a:rPr>
              <a:t>There are no copays for the HRA plans.</a:t>
            </a:r>
          </a:p>
          <a:p>
            <a:pPr marL="412847" indent="-412847">
              <a:buFont typeface="Arial" pitchFamily="34" charset="0"/>
              <a:buChar char="•"/>
            </a:pPr>
            <a:r>
              <a:rPr lang="en-US" sz="2400" dirty="0">
                <a:solidFill>
                  <a:srgbClr val="000099"/>
                </a:solidFill>
              </a:rPr>
              <a:t>Most services are subject to the deductible, and after you meet your in-network deductible, you pay coinsurance up to an out-of-pocket maximum.</a:t>
            </a:r>
          </a:p>
          <a:p>
            <a:pPr marL="412847" indent="-412847">
              <a:buFont typeface="Arial" pitchFamily="34" charset="0"/>
              <a:buChar char="•"/>
            </a:pPr>
            <a:r>
              <a:rPr lang="en-US" sz="2400" dirty="0">
                <a:solidFill>
                  <a:srgbClr val="000099"/>
                </a:solidFill>
              </a:rPr>
              <a:t>The Health Reimbursement Account or HRA includes first dollar coverage built into the plan and helps offset your deductible and pharmacy costs, reducing your out-of-pocket expense.</a:t>
            </a:r>
          </a:p>
          <a:p>
            <a:pPr marL="412847" indent="-412847">
              <a:buFont typeface="Arial" pitchFamily="34" charset="0"/>
              <a:buChar char="•"/>
            </a:pPr>
            <a:r>
              <a:rPr lang="en-US" sz="2400" dirty="0">
                <a:solidFill>
                  <a:srgbClr val="000099"/>
                </a:solidFill>
              </a:rPr>
              <a:t>Your unused HRA credit balances carry forward each plan year.</a:t>
            </a:r>
          </a:p>
          <a:p>
            <a:pPr marL="412847" indent="-412847">
              <a:buFont typeface="Arial" pitchFamily="34" charset="0"/>
              <a:buChar char="•"/>
            </a:pPr>
            <a:r>
              <a:rPr lang="en-US" sz="2400" dirty="0">
                <a:solidFill>
                  <a:srgbClr val="C00000"/>
                </a:solidFill>
              </a:rPr>
              <a:t>Certain drug costs are waived if you participate in a Disease Management Program. These programs provide additional benefits for the treatment of diabetes, asthma, ALS, cystic fibrosis, Parkinson’s disease, or coronary artery disease.  </a:t>
            </a:r>
            <a:endParaRPr lang="en-US" dirty="0"/>
          </a:p>
        </p:txBody>
      </p:sp>
      <p:sp>
        <p:nvSpPr>
          <p:cNvPr id="4" name="Slide Number Placeholder 3"/>
          <p:cNvSpPr>
            <a:spLocks noGrp="1"/>
          </p:cNvSpPr>
          <p:nvPr>
            <p:ph type="sldNum" sz="quarter" idx="10"/>
          </p:nvPr>
        </p:nvSpPr>
        <p:spPr/>
        <p:txBody>
          <a:bodyPr/>
          <a:lstStyle/>
          <a:p>
            <a:fld id="{FDC643E6-1908-4978-8A40-EB09C6AB0C66}" type="slidenum">
              <a:rPr lang="en-US" smtClean="0"/>
              <a:t>31</a:t>
            </a:fld>
            <a:endParaRPr lang="en-US" dirty="0"/>
          </a:p>
        </p:txBody>
      </p:sp>
    </p:spTree>
    <p:extLst>
      <p:ext uri="{BB962C8B-B14F-4D97-AF65-F5344CB8AC3E}">
        <p14:creationId xmlns:p14="http://schemas.microsoft.com/office/powerpoint/2010/main" val="39901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r>
              <a:rPr lang="en-US" dirty="0"/>
              <a:t>Here are some helpful things to know for the HMO plans, offered by Anthem and United Healthcare.</a:t>
            </a:r>
          </a:p>
          <a:p>
            <a:endParaRPr lang="en-US" dirty="0"/>
          </a:p>
          <a:p>
            <a:r>
              <a:rPr lang="en-US" dirty="0"/>
              <a:t>The HMO plan has the lowest deductible and out-of-pocket maximum, and includes copays for office visits that </a:t>
            </a:r>
            <a:r>
              <a:rPr lang="en-US" sz="1800" dirty="0">
                <a:solidFill>
                  <a:srgbClr val="000099"/>
                </a:solidFill>
              </a:rPr>
              <a:t>count towards the out-of-pocket maximum, but do not count towards the deductible.</a:t>
            </a:r>
          </a:p>
          <a:p>
            <a:endParaRPr lang="en-US" sz="1800" dirty="0">
              <a:solidFill>
                <a:srgbClr val="000099"/>
              </a:solidFill>
            </a:endParaRPr>
          </a:p>
          <a:p>
            <a:r>
              <a:rPr lang="en-US" sz="1800" dirty="0">
                <a:solidFill>
                  <a:srgbClr val="000099"/>
                </a:solidFill>
              </a:rPr>
              <a:t>HMO members pay co-payments in addition to meeting the deductible until the max out of pocket is met. </a:t>
            </a:r>
          </a:p>
          <a:p>
            <a:endParaRPr lang="en-US" sz="1800" dirty="0">
              <a:solidFill>
                <a:srgbClr val="000099"/>
              </a:solidFill>
            </a:endParaRPr>
          </a:p>
          <a:p>
            <a:r>
              <a:rPr lang="en-US" sz="1800" dirty="0">
                <a:solidFill>
                  <a:srgbClr val="000099"/>
                </a:solidFill>
              </a:rPr>
              <a:t>The plan provides coverage only if you access participating physicians.  If you go out-of-network, there is no coverage with the HMO plan.  </a:t>
            </a:r>
          </a:p>
          <a:p>
            <a:endParaRPr lang="en-US" sz="1800" dirty="0">
              <a:solidFill>
                <a:srgbClr val="000099"/>
              </a:solidFill>
            </a:endParaRPr>
          </a:p>
          <a:p>
            <a:r>
              <a:rPr lang="en-US" sz="1800" dirty="0">
                <a:solidFill>
                  <a:srgbClr val="000099"/>
                </a:solidFill>
              </a:rPr>
              <a:t>As with the HRA plans, the HMOs include an enhanced pharmacy benefit for participation in Disease Management.</a:t>
            </a:r>
            <a:endParaRPr lang="en-US" dirty="0"/>
          </a:p>
        </p:txBody>
      </p:sp>
      <p:sp>
        <p:nvSpPr>
          <p:cNvPr id="4" name="Slide Number Placeholder 3"/>
          <p:cNvSpPr>
            <a:spLocks noGrp="1"/>
          </p:cNvSpPr>
          <p:nvPr>
            <p:ph type="sldNum" sz="quarter" idx="10"/>
          </p:nvPr>
        </p:nvSpPr>
        <p:spPr/>
        <p:txBody>
          <a:bodyPr/>
          <a:lstStyle/>
          <a:p>
            <a:fld id="{FDC643E6-1908-4978-8A40-EB09C6AB0C66}" type="slidenum">
              <a:rPr lang="en-US" smtClean="0"/>
              <a:t>32</a:t>
            </a:fld>
            <a:endParaRPr lang="en-US" dirty="0"/>
          </a:p>
        </p:txBody>
      </p:sp>
    </p:spTree>
    <p:extLst>
      <p:ext uri="{BB962C8B-B14F-4D97-AF65-F5344CB8AC3E}">
        <p14:creationId xmlns:p14="http://schemas.microsoft.com/office/powerpoint/2010/main" val="39901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528638"/>
            <a:ext cx="4633913" cy="2606675"/>
          </a:xfrm>
        </p:spPr>
      </p:sp>
      <p:sp>
        <p:nvSpPr>
          <p:cNvPr id="3" name="Notes Placeholder 2"/>
          <p:cNvSpPr>
            <a:spLocks noGrp="1"/>
          </p:cNvSpPr>
          <p:nvPr>
            <p:ph type="body" idx="1"/>
          </p:nvPr>
        </p:nvSpPr>
        <p:spPr/>
        <p:txBody>
          <a:bodyPr/>
          <a:lstStyle/>
          <a:p>
            <a:r>
              <a:rPr lang="en-US" dirty="0"/>
              <a:t>The United Healthcare High Deductible Plan has the lowest premiums and the highest deductible and out-of-pocket expense.</a:t>
            </a:r>
          </a:p>
          <a:p>
            <a:r>
              <a:rPr lang="en-US" dirty="0"/>
              <a:t> </a:t>
            </a:r>
          </a:p>
          <a:p>
            <a:r>
              <a:rPr lang="en-US" dirty="0"/>
              <a:t>All </a:t>
            </a:r>
            <a:r>
              <a:rPr lang="en-US" dirty="0">
                <a:solidFill>
                  <a:srgbClr val="000099"/>
                </a:solidFill>
              </a:rPr>
              <a:t>services including pharmacy are subject to the deductible, and there are no copays with this plan. </a:t>
            </a:r>
          </a:p>
          <a:p>
            <a:endParaRPr lang="en-US" dirty="0">
              <a:solidFill>
                <a:srgbClr val="000099"/>
              </a:solidFill>
            </a:endParaRPr>
          </a:p>
          <a:p>
            <a:r>
              <a:rPr lang="en-US" dirty="0">
                <a:solidFill>
                  <a:srgbClr val="000099"/>
                </a:solidFill>
              </a:rPr>
              <a:t>Once you meet your deductible, you pay coinsurance until you satisfy the out-of-pocket maximum.</a:t>
            </a:r>
          </a:p>
          <a:p>
            <a:endParaRPr lang="en-US" dirty="0">
              <a:solidFill>
                <a:srgbClr val="000099"/>
              </a:solidFill>
            </a:endParaRPr>
          </a:p>
          <a:p>
            <a:r>
              <a:rPr lang="en-US" dirty="0">
                <a:solidFill>
                  <a:srgbClr val="000099"/>
                </a:solidFill>
              </a:rPr>
              <a:t>As with the other State Health plan options, wellness</a:t>
            </a:r>
            <a:r>
              <a:rPr lang="en-US" baseline="0" dirty="0">
                <a:solidFill>
                  <a:srgbClr val="000099"/>
                </a:solidFill>
              </a:rPr>
              <a:t> incentive credits can be earned by High Deductible Health Plan members.    </a:t>
            </a:r>
            <a:endParaRPr lang="en-US" dirty="0">
              <a:solidFill>
                <a:srgbClr val="000099"/>
              </a:solidFill>
            </a:endParaRPr>
          </a:p>
          <a:p>
            <a:endParaRPr lang="en-US" dirty="0"/>
          </a:p>
        </p:txBody>
      </p:sp>
      <p:sp>
        <p:nvSpPr>
          <p:cNvPr id="4" name="Slide Number Placeholder 3"/>
          <p:cNvSpPr>
            <a:spLocks noGrp="1"/>
          </p:cNvSpPr>
          <p:nvPr>
            <p:ph type="sldNum" sz="quarter" idx="10"/>
          </p:nvPr>
        </p:nvSpPr>
        <p:spPr/>
        <p:txBody>
          <a:bodyPr/>
          <a:lstStyle/>
          <a:p>
            <a:fld id="{FDC643E6-1908-4978-8A40-EB09C6AB0C66}" type="slidenum">
              <a:rPr lang="en-US" smtClean="0"/>
              <a:t>33</a:t>
            </a:fld>
            <a:endParaRPr lang="en-US" dirty="0"/>
          </a:p>
        </p:txBody>
      </p:sp>
    </p:spTree>
    <p:extLst>
      <p:ext uri="{BB962C8B-B14F-4D97-AF65-F5344CB8AC3E}">
        <p14:creationId xmlns:p14="http://schemas.microsoft.com/office/powerpoint/2010/main" val="39901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r>
              <a:rPr lang="en-US" dirty="0"/>
              <a:t>The HRA plans have varying deductibles, coinsurance, and out-of-pocket maximums.  The Gold, Silver &amp; Bronze HRA plans include the plan-funded HRA credits, which vary by option.  Complete wellness activities to earn additional credits</a:t>
            </a:r>
            <a:r>
              <a:rPr lang="en-US" baseline="0" dirty="0"/>
              <a:t> and help to further reduce your out of pocket costs.</a:t>
            </a:r>
            <a:endParaRPr lang="en-US" dirty="0"/>
          </a:p>
          <a:p>
            <a:endParaRPr lang="en-US" dirty="0"/>
          </a:p>
          <a:p>
            <a:r>
              <a:rPr lang="en-US" dirty="0"/>
              <a:t>The HMO plan has higher premiums than other options, and includes copays for office visits.  The HMO has the lowest deductible.</a:t>
            </a:r>
          </a:p>
          <a:p>
            <a:endParaRPr lang="en-US" dirty="0"/>
          </a:p>
          <a:p>
            <a:r>
              <a:rPr lang="en-US" dirty="0"/>
              <a:t>The High Deductible Health Plan has the highest deductible and out-of-pocket maximum.   </a:t>
            </a:r>
          </a:p>
        </p:txBody>
      </p:sp>
      <p:sp>
        <p:nvSpPr>
          <p:cNvPr id="4" name="Slide Number Placeholder 3"/>
          <p:cNvSpPr>
            <a:spLocks noGrp="1"/>
          </p:cNvSpPr>
          <p:nvPr>
            <p:ph type="sldNum" sz="quarter" idx="10"/>
          </p:nvPr>
        </p:nvSpPr>
        <p:spPr/>
        <p:txBody>
          <a:bodyPr/>
          <a:lstStyle/>
          <a:p>
            <a:fld id="{FDC643E6-1908-4978-8A40-EB09C6AB0C66}" type="slidenum">
              <a:rPr lang="en-US" smtClean="0"/>
              <a:t>34</a:t>
            </a:fld>
            <a:endParaRPr lang="en-US" dirty="0"/>
          </a:p>
        </p:txBody>
      </p:sp>
    </p:spTree>
    <p:extLst>
      <p:ext uri="{BB962C8B-B14F-4D97-AF65-F5344CB8AC3E}">
        <p14:creationId xmlns:p14="http://schemas.microsoft.com/office/powerpoint/2010/main" val="3219231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pPr defTabSz="874868">
              <a:defRPr/>
            </a:pPr>
            <a:r>
              <a:rPr lang="en-US" dirty="0"/>
              <a:t>CVS Caremark administers the pharmacy benefits for all medical plans.  The CVS Caremark pharmacy network is extensive and not limited to CVS retail locations.  Access info.caremark.com/</a:t>
            </a:r>
            <a:r>
              <a:rPr lang="en-US" dirty="0" err="1"/>
              <a:t>shbp</a:t>
            </a:r>
            <a:r>
              <a:rPr lang="en-US" dirty="0"/>
              <a:t> for participating pharmacy information. The pharmacy expenses accumulate towards the health plan out-of-pocket maximum.</a:t>
            </a:r>
          </a:p>
          <a:p>
            <a:pPr defTabSz="874868">
              <a:defRPr/>
            </a:pPr>
            <a:endParaRPr lang="en-US" dirty="0"/>
          </a:p>
          <a:p>
            <a:r>
              <a:rPr lang="en-US" dirty="0"/>
              <a:t>For the HRA plans, you pay a percentage of the cost subject to a minimum and maximum per prescription.  </a:t>
            </a:r>
          </a:p>
          <a:p>
            <a:endParaRPr lang="en-US" dirty="0"/>
          </a:p>
          <a:p>
            <a:r>
              <a:rPr lang="en-US" dirty="0"/>
              <a:t>For the HMO plans, prescription drugs are covered at 100% after a copay at participating pharmacies.   </a:t>
            </a:r>
          </a:p>
          <a:p>
            <a:endParaRPr lang="en-US" dirty="0"/>
          </a:p>
          <a:p>
            <a:r>
              <a:rPr lang="en-US" dirty="0"/>
              <a:t>For the High Deductible Health Plan, prescription drugs are subject to deductible and then coinsurance, similar to other medical services.  </a:t>
            </a:r>
          </a:p>
          <a:p>
            <a:endParaRPr lang="en-US" dirty="0"/>
          </a:p>
          <a:p>
            <a:r>
              <a:rPr lang="en-US" dirty="0"/>
              <a:t>A mail order benefit for a 90 day supply is also included.  Details are located in the State Health Benefit Plan Decision Guide. </a:t>
            </a:r>
          </a:p>
        </p:txBody>
      </p:sp>
      <p:sp>
        <p:nvSpPr>
          <p:cNvPr id="4" name="Slide Number Placeholder 3"/>
          <p:cNvSpPr>
            <a:spLocks noGrp="1"/>
          </p:cNvSpPr>
          <p:nvPr>
            <p:ph type="sldNum" sz="quarter" idx="10"/>
          </p:nvPr>
        </p:nvSpPr>
        <p:spPr/>
        <p:txBody>
          <a:bodyPr/>
          <a:lstStyle/>
          <a:p>
            <a:fld id="{FDC643E6-1908-4978-8A40-EB09C6AB0C66}" type="slidenum">
              <a:rPr lang="en-US" smtClean="0"/>
              <a:t>35</a:t>
            </a:fld>
            <a:endParaRPr lang="en-US" dirty="0"/>
          </a:p>
        </p:txBody>
      </p:sp>
    </p:spTree>
    <p:extLst>
      <p:ext uri="{BB962C8B-B14F-4D97-AF65-F5344CB8AC3E}">
        <p14:creationId xmlns:p14="http://schemas.microsoft.com/office/powerpoint/2010/main" val="12709704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r>
              <a:rPr lang="en-US" dirty="0"/>
              <a:t>The health insurance premiums are illustrated on this slide.    </a:t>
            </a:r>
          </a:p>
          <a:p>
            <a:endParaRPr lang="en-US" dirty="0"/>
          </a:p>
          <a:p>
            <a:r>
              <a:rPr lang="en-US" dirty="0"/>
              <a:t>Your employer makes a large financial investment in your health insurance.   Houston County School District contributes $945.00 per employee per month towards your health coverage.  This is an annual employer contribution amount of $11,340.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DC643E6-1908-4978-8A40-EB09C6AB0C66}" type="slidenum">
              <a:rPr lang="en-US" smtClean="0"/>
              <a:t>36</a:t>
            </a:fld>
            <a:endParaRPr lang="en-US" dirty="0"/>
          </a:p>
        </p:txBody>
      </p:sp>
    </p:spTree>
    <p:extLst>
      <p:ext uri="{BB962C8B-B14F-4D97-AF65-F5344CB8AC3E}">
        <p14:creationId xmlns:p14="http://schemas.microsoft.com/office/powerpoint/2010/main" val="714585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r>
              <a:rPr lang="en-US" dirty="0"/>
              <a:t>The medical plans include a telemedicine benefit which allows you to speak</a:t>
            </a:r>
            <a:r>
              <a:rPr lang="en-US" baseline="0" dirty="0"/>
              <a:t> to </a:t>
            </a:r>
            <a:r>
              <a:rPr lang="en-US" dirty="0"/>
              <a:t>a participating doctor from home or work through your smartphone, tablet or computer 24 hours a day / 7 days a week.  You can access the benefit by visiting </a:t>
            </a:r>
            <a:r>
              <a:rPr lang="en-US" u="sng" dirty="0">
                <a:hlinkClick r:id="rId3"/>
              </a:rPr>
              <a:t>https://livehealthonline.com/</a:t>
            </a:r>
            <a:r>
              <a:rPr lang="en-US" u="sng" dirty="0"/>
              <a:t>. </a:t>
            </a:r>
            <a:endParaRPr lang="en-US" dirty="0"/>
          </a:p>
          <a:p>
            <a:endParaRPr lang="en-US" dirty="0"/>
          </a:p>
          <a:p>
            <a:r>
              <a:rPr lang="en-US" dirty="0"/>
              <a:t>You must use in-network providers for coverage to apply.  HMO members pay a copay and HRA members pay coinsurance for telemedicine.  High Deductible Health Plan members can access this benefit subject to the health plan deductible. </a:t>
            </a:r>
          </a:p>
          <a:p>
            <a:endParaRPr lang="en-US" dirty="0"/>
          </a:p>
          <a:p>
            <a:r>
              <a:rPr lang="en-US" dirty="0"/>
              <a:t>Consider this convenient benefit for non-complex medical conditions.  </a:t>
            </a:r>
          </a:p>
        </p:txBody>
      </p:sp>
      <p:sp>
        <p:nvSpPr>
          <p:cNvPr id="4" name="Slide Number Placeholder 3"/>
          <p:cNvSpPr>
            <a:spLocks noGrp="1"/>
          </p:cNvSpPr>
          <p:nvPr>
            <p:ph type="sldNum" sz="quarter" idx="10"/>
          </p:nvPr>
        </p:nvSpPr>
        <p:spPr/>
        <p:txBody>
          <a:bodyPr/>
          <a:lstStyle/>
          <a:p>
            <a:fld id="{FDC643E6-1908-4978-8A40-EB09C6AB0C66}" type="slidenum">
              <a:rPr lang="en-US" smtClean="0"/>
              <a:t>37</a:t>
            </a:fld>
            <a:endParaRPr lang="en-US" dirty="0"/>
          </a:p>
        </p:txBody>
      </p:sp>
    </p:spTree>
    <p:extLst>
      <p:ext uri="{BB962C8B-B14F-4D97-AF65-F5344CB8AC3E}">
        <p14:creationId xmlns:p14="http://schemas.microsoft.com/office/powerpoint/2010/main" val="399015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pPr defTabSz="874868">
              <a:defRPr/>
            </a:pPr>
            <a:r>
              <a:rPr lang="en-US" dirty="0"/>
              <a:t>Sharecare is your wellness program vendor. The wellness program offers personalized health recommendations based on your unique health behaviors and interests and the opportunity to earn well-being incentive credits.   </a:t>
            </a:r>
          </a:p>
          <a:p>
            <a:endParaRPr lang="en-US" dirty="0"/>
          </a:p>
          <a:p>
            <a:r>
              <a:rPr lang="en-US" dirty="0"/>
              <a:t>Enrolled members can choose to redeem well-being incentive credits for either a $150 Visa gift card that can be used on anything or 480 incentive credits that can used for eligible medical and pharmacy expenses. </a:t>
            </a:r>
          </a:p>
          <a:p>
            <a:endParaRPr lang="en-US" dirty="0"/>
          </a:p>
          <a:p>
            <a:r>
              <a:rPr lang="en-US" dirty="0"/>
              <a:t>www.bewellshbp.com is a helpful resource and contains everything you need to know about the wellness program.</a:t>
            </a:r>
          </a:p>
          <a:p>
            <a:endParaRPr lang="en-US" dirty="0"/>
          </a:p>
          <a:p>
            <a:r>
              <a:rPr lang="en-US" dirty="0"/>
              <a:t>The mobile app can be downloaded for your phone or tablet on the App Store for Apple devices, or from Google Play for Android devices. </a:t>
            </a:r>
          </a:p>
          <a:p>
            <a:r>
              <a:rPr lang="en-US" dirty="0"/>
              <a:t> </a:t>
            </a:r>
          </a:p>
          <a:p>
            <a:endParaRPr lang="en-US" dirty="0"/>
          </a:p>
        </p:txBody>
      </p:sp>
      <p:sp>
        <p:nvSpPr>
          <p:cNvPr id="4" name="Slide Number Placeholder 3"/>
          <p:cNvSpPr>
            <a:spLocks noGrp="1"/>
          </p:cNvSpPr>
          <p:nvPr>
            <p:ph type="sldNum" sz="quarter" idx="10"/>
          </p:nvPr>
        </p:nvSpPr>
        <p:spPr/>
        <p:txBody>
          <a:bodyPr/>
          <a:lstStyle/>
          <a:p>
            <a:fld id="{FDC643E6-1908-4978-8A40-EB09C6AB0C66}" type="slidenum">
              <a:rPr lang="en-US" smtClean="0"/>
              <a:t>38</a:t>
            </a:fld>
            <a:endParaRPr lang="en-US" dirty="0"/>
          </a:p>
        </p:txBody>
      </p:sp>
    </p:spTree>
    <p:extLst>
      <p:ext uri="{BB962C8B-B14F-4D97-AF65-F5344CB8AC3E}">
        <p14:creationId xmlns:p14="http://schemas.microsoft.com/office/powerpoint/2010/main" val="23268498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r>
              <a:rPr lang="en-US" dirty="0"/>
              <a:t>All employees and covered spouses are eligible to receive Well-Being Incentive Credits for completion of </a:t>
            </a:r>
            <a:r>
              <a:rPr lang="en-US"/>
              <a:t>activities between </a:t>
            </a:r>
            <a:r>
              <a:rPr lang="en-US" dirty="0"/>
              <a:t>January 1, 2021 and November 30, 2021.  These credits offset your medical and pharmacy expenses.  </a:t>
            </a:r>
          </a:p>
          <a:p>
            <a:endParaRPr lang="en-US" dirty="0"/>
          </a:p>
          <a:p>
            <a:r>
              <a:rPr lang="en-US" dirty="0"/>
              <a:t>You and your spouse may earn $240 in credits for completion of a Well-Being Assessment &amp; a biometric screening.  Once you have completed your Well-Being Assessment, you may participate in telephonic coaching or online tracking to earn additional credits.  For telephonic coaching, you can earn $60 incentive credits for 1 call in a calendar month, up to 4 calls a year.  You may also record items such as exercise and food servings on the Well-Being Connect portal and earn additional credits.  For online wellness programs, you can earn $40 for the same pathway 5 times in a calendar month up to 6 times a year. </a:t>
            </a:r>
          </a:p>
          <a:p>
            <a:endParaRPr lang="en-US" dirty="0"/>
          </a:p>
          <a:p>
            <a:r>
              <a:rPr lang="en-US" dirty="0"/>
              <a:t>You and your spouse may earn a combined total of up to $960 in Wellbeing Incentive Credits.  </a:t>
            </a:r>
          </a:p>
          <a:p>
            <a:endParaRPr lang="en-US" dirty="0"/>
          </a:p>
          <a:p>
            <a:r>
              <a:rPr lang="en-US" dirty="0"/>
              <a:t>Incentive credits will roll over</a:t>
            </a:r>
            <a:r>
              <a:rPr lang="en-US" baseline="0" dirty="0"/>
              <a:t>, regardless of the option selected for the new plan year.</a:t>
            </a:r>
            <a:endParaRPr lang="en-US" dirty="0"/>
          </a:p>
          <a:p>
            <a:endParaRPr lang="en-US" dirty="0"/>
          </a:p>
        </p:txBody>
      </p:sp>
      <p:sp>
        <p:nvSpPr>
          <p:cNvPr id="4" name="Slide Number Placeholder 3"/>
          <p:cNvSpPr>
            <a:spLocks noGrp="1"/>
          </p:cNvSpPr>
          <p:nvPr>
            <p:ph type="sldNum" sz="quarter" idx="10"/>
          </p:nvPr>
        </p:nvSpPr>
        <p:spPr/>
        <p:txBody>
          <a:bodyPr/>
          <a:lstStyle/>
          <a:p>
            <a:fld id="{FDC643E6-1908-4978-8A40-EB09C6AB0C66}" type="slidenum">
              <a:rPr lang="en-US" smtClean="0"/>
              <a:t>39</a:t>
            </a:fld>
            <a:endParaRPr lang="en-US" dirty="0"/>
          </a:p>
        </p:txBody>
      </p:sp>
    </p:spTree>
    <p:extLst>
      <p:ext uri="{BB962C8B-B14F-4D97-AF65-F5344CB8AC3E}">
        <p14:creationId xmlns:p14="http://schemas.microsoft.com/office/powerpoint/2010/main" val="1506496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pPr eaLnBrk="1" hangingPunct="1"/>
            <a:r>
              <a:rPr lang="en-US" dirty="0">
                <a:ea typeface="ＭＳ Ｐゴシック" pitchFamily="-65" charset="-128"/>
              </a:rPr>
              <a:t>Your benefits are deducted from your paycheck each month.  The medical, dental, and FSA plan premiums are deducted on a pre-tax basis.  The medical and dental premiums may be taken post-tax if preferred, but the system will default to pre-tax.   This means your taxable income is reduced by the cost of these benefits.  Please contact the Benefits Service Center if you would like these deductions to be taken post-tax.  </a:t>
            </a:r>
          </a:p>
          <a:p>
            <a:pPr eaLnBrk="1" hangingPunct="1"/>
            <a:endParaRPr lang="en-US" dirty="0">
              <a:ea typeface="ＭＳ Ｐゴシック" pitchFamily="-65" charset="-128"/>
            </a:endParaRPr>
          </a:p>
          <a:p>
            <a:pPr eaLnBrk="1" hangingPunct="1"/>
            <a:r>
              <a:rPr lang="en-US" dirty="0">
                <a:ea typeface="ＭＳ Ｐゴシック" pitchFamily="-65" charset="-128"/>
              </a:rPr>
              <a:t>Your voluntary life insurance and short-term disability premiums are deducted post-tax, which means that the life insurance and short-term disability benefits are tax-free at the time of claim.    </a:t>
            </a:r>
            <a:endParaRPr lang="en-US" dirty="0"/>
          </a:p>
        </p:txBody>
      </p:sp>
      <p:sp>
        <p:nvSpPr>
          <p:cNvPr id="4" name="Slide Number Placeholder 3"/>
          <p:cNvSpPr>
            <a:spLocks noGrp="1"/>
          </p:cNvSpPr>
          <p:nvPr>
            <p:ph type="sldNum" sz="quarter" idx="10"/>
          </p:nvPr>
        </p:nvSpPr>
        <p:spPr/>
        <p:txBody>
          <a:bodyPr/>
          <a:lstStyle/>
          <a:p>
            <a:fld id="{FDC643E6-1908-4978-8A40-EB09C6AB0C66}" type="slidenum">
              <a:rPr lang="en-US" smtClean="0"/>
              <a:t>4</a:t>
            </a:fld>
            <a:endParaRPr lang="en-US" dirty="0"/>
          </a:p>
        </p:txBody>
      </p:sp>
    </p:spTree>
    <p:extLst>
      <p:ext uri="{BB962C8B-B14F-4D97-AF65-F5344CB8AC3E}">
        <p14:creationId xmlns:p14="http://schemas.microsoft.com/office/powerpoint/2010/main" val="42542536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r>
              <a:rPr lang="en-US" dirty="0"/>
              <a:t>High Deductible Health plan members must meet a portion of your deductible before you are able to use your well-being incentive credits. You must meet $1,350 for individual coverage and $2,700 for dependent coverage before wellness credits are available. </a:t>
            </a:r>
          </a:p>
          <a:p>
            <a:endParaRPr lang="en-US" dirty="0"/>
          </a:p>
          <a:p>
            <a:r>
              <a:rPr lang="en-US" dirty="0"/>
              <a:t>United Healthcare is matching the first $240 in well-being incentive credits for employees.</a:t>
            </a:r>
          </a:p>
          <a:p>
            <a:endParaRPr lang="en-US" dirty="0"/>
          </a:p>
          <a:p>
            <a:endParaRPr lang="en-US" dirty="0"/>
          </a:p>
        </p:txBody>
      </p:sp>
      <p:sp>
        <p:nvSpPr>
          <p:cNvPr id="4" name="Slide Number Placeholder 3"/>
          <p:cNvSpPr>
            <a:spLocks noGrp="1"/>
          </p:cNvSpPr>
          <p:nvPr>
            <p:ph type="sldNum" sz="quarter" idx="10"/>
          </p:nvPr>
        </p:nvSpPr>
        <p:spPr/>
        <p:txBody>
          <a:bodyPr/>
          <a:lstStyle/>
          <a:p>
            <a:fld id="{FDC643E6-1908-4978-8A40-EB09C6AB0C66}" type="slidenum">
              <a:rPr lang="en-US" smtClean="0"/>
              <a:t>40</a:t>
            </a:fld>
            <a:endParaRPr lang="en-US" dirty="0"/>
          </a:p>
        </p:txBody>
      </p:sp>
    </p:spTree>
    <p:extLst>
      <p:ext uri="{BB962C8B-B14F-4D97-AF65-F5344CB8AC3E}">
        <p14:creationId xmlns:p14="http://schemas.microsoft.com/office/powerpoint/2010/main" val="2326849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r>
              <a:rPr lang="en-US" dirty="0"/>
              <a:t>We encourage you to review the State Health Decision Guide and the Anthem and United Healthcare websites prior to making your decisions.  Be sure to research the physician networks before selecting a health plan option.   </a:t>
            </a:r>
          </a:p>
        </p:txBody>
      </p:sp>
      <p:sp>
        <p:nvSpPr>
          <p:cNvPr id="4" name="Slide Number Placeholder 3"/>
          <p:cNvSpPr>
            <a:spLocks noGrp="1"/>
          </p:cNvSpPr>
          <p:nvPr>
            <p:ph type="sldNum" sz="quarter" idx="10"/>
          </p:nvPr>
        </p:nvSpPr>
        <p:spPr/>
        <p:txBody>
          <a:bodyPr/>
          <a:lstStyle/>
          <a:p>
            <a:fld id="{FDC643E6-1908-4978-8A40-EB09C6AB0C66}" type="slidenum">
              <a:rPr lang="en-US" smtClean="0"/>
              <a:t>41</a:t>
            </a:fld>
            <a:endParaRPr lang="en-US" dirty="0"/>
          </a:p>
        </p:txBody>
      </p:sp>
    </p:spTree>
    <p:extLst>
      <p:ext uri="{BB962C8B-B14F-4D97-AF65-F5344CB8AC3E}">
        <p14:creationId xmlns:p14="http://schemas.microsoft.com/office/powerpoint/2010/main" val="13637086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r>
              <a:rPr lang="en-US" dirty="0"/>
              <a:t>The TriCare Supplement Plan is available for retired military employees.  I</a:t>
            </a:r>
            <a:r>
              <a:rPr lang="en-US" baseline="0" dirty="0"/>
              <a:t>f you have the TriCare medical plan, you are eligible to enroll in the TriCare Supplement Plan.  This plan provides reimbursement of copays and other medical expenses associated with your current TriCare plan.  </a:t>
            </a:r>
          </a:p>
          <a:p>
            <a:endParaRPr lang="en-US" baseline="0" dirty="0"/>
          </a:p>
          <a:p>
            <a:r>
              <a:rPr lang="en-US" baseline="0" dirty="0"/>
              <a:t>Please access the TriCare website for more details.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DC643E6-1908-4978-8A40-EB09C6AB0C66}" type="slidenum">
              <a:rPr lang="en-US" smtClean="0"/>
              <a:t>42</a:t>
            </a:fld>
            <a:endParaRPr lang="en-US" dirty="0"/>
          </a:p>
        </p:txBody>
      </p:sp>
    </p:spTree>
    <p:extLst>
      <p:ext uri="{BB962C8B-B14F-4D97-AF65-F5344CB8AC3E}">
        <p14:creationId xmlns:p14="http://schemas.microsoft.com/office/powerpoint/2010/main" val="23268498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r>
              <a:rPr lang="en-US" dirty="0"/>
              <a:t>The state of Georgia offers an affordable health insurance program called PeachCare for Kids. </a:t>
            </a:r>
          </a:p>
          <a:p>
            <a:endParaRPr lang="en-US" dirty="0"/>
          </a:p>
          <a:p>
            <a:r>
              <a:rPr lang="en-US" dirty="0"/>
              <a:t>Peach</a:t>
            </a:r>
            <a:r>
              <a:rPr lang="en-US" baseline="0" dirty="0"/>
              <a:t>care for Kids provides healthcare, dental, and vision benefits for children up to age 19.   To learn who is eligible, and to obtain benefits, cost, and application information, go to peachcare.org.  </a:t>
            </a:r>
          </a:p>
          <a:p>
            <a:endParaRPr lang="en-US" dirty="0"/>
          </a:p>
        </p:txBody>
      </p:sp>
      <p:sp>
        <p:nvSpPr>
          <p:cNvPr id="4" name="Slide Number Placeholder 3"/>
          <p:cNvSpPr>
            <a:spLocks noGrp="1"/>
          </p:cNvSpPr>
          <p:nvPr>
            <p:ph type="sldNum" sz="quarter" idx="10"/>
          </p:nvPr>
        </p:nvSpPr>
        <p:spPr/>
        <p:txBody>
          <a:bodyPr/>
          <a:lstStyle/>
          <a:p>
            <a:fld id="{FDC643E6-1908-4978-8A40-EB09C6AB0C66}" type="slidenum">
              <a:rPr lang="en-US" smtClean="0"/>
              <a:t>43</a:t>
            </a:fld>
            <a:endParaRPr lang="en-US" dirty="0"/>
          </a:p>
        </p:txBody>
      </p:sp>
    </p:spTree>
    <p:extLst>
      <p:ext uri="{BB962C8B-B14F-4D97-AF65-F5344CB8AC3E}">
        <p14:creationId xmlns:p14="http://schemas.microsoft.com/office/powerpoint/2010/main" val="23268498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r>
              <a:rPr lang="en-US" dirty="0"/>
              <a:t>This section will cover how to enroll in medical coverage and local benefits. </a:t>
            </a:r>
          </a:p>
        </p:txBody>
      </p:sp>
      <p:sp>
        <p:nvSpPr>
          <p:cNvPr id="4" name="Slide Number Placeholder 3"/>
          <p:cNvSpPr>
            <a:spLocks noGrp="1"/>
          </p:cNvSpPr>
          <p:nvPr>
            <p:ph type="sldNum" sz="quarter" idx="10"/>
          </p:nvPr>
        </p:nvSpPr>
        <p:spPr/>
        <p:txBody>
          <a:bodyPr/>
          <a:lstStyle/>
          <a:p>
            <a:pPr defTabSz="437434">
              <a:defRPr/>
            </a:pPr>
            <a:fld id="{FDC643E6-1908-4978-8A40-EB09C6AB0C66}" type="slidenum">
              <a:rPr lang="en-US">
                <a:solidFill>
                  <a:prstClr val="black"/>
                </a:solidFill>
                <a:latin typeface="Calibri"/>
              </a:rPr>
              <a:pPr defTabSz="437434">
                <a:defRPr/>
              </a:pPr>
              <a:t>44</a:t>
            </a:fld>
            <a:endParaRPr lang="en-US" dirty="0">
              <a:solidFill>
                <a:prstClr val="black"/>
              </a:solidFill>
              <a:latin typeface="Calibri"/>
            </a:endParaRPr>
          </a:p>
        </p:txBody>
      </p:sp>
    </p:spTree>
    <p:extLst>
      <p:ext uri="{BB962C8B-B14F-4D97-AF65-F5344CB8AC3E}">
        <p14:creationId xmlns:p14="http://schemas.microsoft.com/office/powerpoint/2010/main" val="4319256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enroll in medical coverage, access the State Health Benefit Plan enrollment portal.  State Health requires you to reset your password frequently after your initial login.  Review your Decision Guide for detailed enrollment instructions.</a:t>
            </a:r>
          </a:p>
          <a:p>
            <a:endParaRPr lang="en-US" dirty="0"/>
          </a:p>
          <a:p>
            <a:r>
              <a:rPr lang="en-US" dirty="0"/>
              <a:t>When adding dependents to your plan, State Health requires dependent documentation be submitted.  Your dependents will not be covered until the documentation is received and approved.   </a:t>
            </a:r>
          </a:p>
          <a:p>
            <a:endParaRPr lang="en-US" dirty="0"/>
          </a:p>
          <a:p>
            <a:r>
              <a:rPr lang="en-US" dirty="0"/>
              <a:t>Remember to print a confirmation statement for your records at the end of the enrollment.  </a:t>
            </a:r>
          </a:p>
        </p:txBody>
      </p:sp>
      <p:sp>
        <p:nvSpPr>
          <p:cNvPr id="4" name="Slide Number Placeholder 3"/>
          <p:cNvSpPr>
            <a:spLocks noGrp="1"/>
          </p:cNvSpPr>
          <p:nvPr>
            <p:ph type="sldNum" sz="quarter" idx="10"/>
          </p:nvPr>
        </p:nvSpPr>
        <p:spPr/>
        <p:txBody>
          <a:bodyPr/>
          <a:lstStyle/>
          <a:p>
            <a:fld id="{FDC643E6-1908-4978-8A40-EB09C6AB0C66}" type="slidenum">
              <a:rPr lang="en-US" smtClean="0"/>
              <a:t>45</a:t>
            </a:fld>
            <a:endParaRPr lang="en-US" dirty="0"/>
          </a:p>
        </p:txBody>
      </p:sp>
    </p:spTree>
    <p:extLst>
      <p:ext uri="{BB962C8B-B14F-4D97-AF65-F5344CB8AC3E}">
        <p14:creationId xmlns:p14="http://schemas.microsoft.com/office/powerpoint/2010/main" val="41487803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22">
              <a:defRPr/>
            </a:pPr>
            <a:r>
              <a:rPr lang="en-US" dirty="0"/>
              <a:t> As an alternative to online enrollment, employees may also enroll in the State Health Benefit Plan by calling 800-610-1863.  </a:t>
            </a:r>
            <a:endParaRPr lang="en-US" sz="1400" dirty="0">
              <a:solidFill>
                <a:schemeClr val="bg1"/>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DC643E6-1908-4978-8A40-EB09C6AB0C66}" type="slidenum">
              <a:rPr lang="en-US" smtClean="0"/>
              <a:t>46</a:t>
            </a:fld>
            <a:endParaRPr lang="en-US" dirty="0"/>
          </a:p>
        </p:txBody>
      </p:sp>
    </p:spTree>
    <p:extLst>
      <p:ext uri="{BB962C8B-B14F-4D97-AF65-F5344CB8AC3E}">
        <p14:creationId xmlns:p14="http://schemas.microsoft.com/office/powerpoint/2010/main" val="42228665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your local benefits, you have the option to enroll online or by phone.  </a:t>
            </a:r>
          </a:p>
          <a:p>
            <a:endParaRPr lang="en-US" dirty="0"/>
          </a:p>
          <a:p>
            <a:pPr defTabSz="924822">
              <a:defRPr/>
            </a:pPr>
            <a:r>
              <a:rPr lang="en-US" dirty="0"/>
              <a:t>If you wish to enroll online, access the benefits website at www.hcbebenefits.com and click on “Benefits Portal” on the home page.</a:t>
            </a:r>
          </a:p>
          <a:p>
            <a:pPr defTabSz="924822">
              <a:defRPr/>
            </a:pPr>
            <a:endParaRPr lang="en-US" dirty="0"/>
          </a:p>
          <a:p>
            <a:pPr defTabSz="924822">
              <a:defRPr/>
            </a:pPr>
            <a:r>
              <a:rPr lang="en-US" baseline="0" dirty="0"/>
              <a:t>Be sure to confirm your email address during your enrollment and update it in the local benefits portal if needed.  </a:t>
            </a:r>
          </a:p>
          <a:p>
            <a:pPr defTabSz="924822">
              <a:defRPr/>
            </a:pPr>
            <a:endParaRPr lang="en-US" baseline="0" dirty="0"/>
          </a:p>
          <a:p>
            <a:pPr defTabSz="924822">
              <a:defRPr/>
            </a:pPr>
            <a:r>
              <a:rPr lang="en-US" baseline="0" dirty="0"/>
              <a:t>You will receive a Confirmation Statement via email after you enroll. </a:t>
            </a:r>
          </a:p>
          <a:p>
            <a:pPr defTabSz="924822">
              <a:defRPr/>
            </a:pPr>
            <a:endParaRPr lang="en-US" baseline="0" dirty="0"/>
          </a:p>
        </p:txBody>
      </p:sp>
      <p:sp>
        <p:nvSpPr>
          <p:cNvPr id="4" name="Slide Number Placeholder 3"/>
          <p:cNvSpPr>
            <a:spLocks noGrp="1"/>
          </p:cNvSpPr>
          <p:nvPr>
            <p:ph type="sldNum" sz="quarter" idx="10"/>
          </p:nvPr>
        </p:nvSpPr>
        <p:spPr/>
        <p:txBody>
          <a:bodyPr/>
          <a:lstStyle/>
          <a:p>
            <a:fld id="{FDC643E6-1908-4978-8A40-EB09C6AB0C66}" type="slidenum">
              <a:rPr lang="en-US" smtClean="0"/>
              <a:t>47</a:t>
            </a:fld>
            <a:endParaRPr lang="en-US" dirty="0"/>
          </a:p>
        </p:txBody>
      </p:sp>
    </p:spTree>
    <p:extLst>
      <p:ext uri="{BB962C8B-B14F-4D97-AF65-F5344CB8AC3E}">
        <p14:creationId xmlns:p14="http://schemas.microsoft.com/office/powerpoint/2010/main" val="5755865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call the Houston County School District’s Benefits Service Center should you wish to complete your local benefits enrollment by phone.   Service center hours are Monday through Thursday from 8am to 6pm and Friday from 8am to 5pm.  The Benefits Service Center can assist with benefits questions, website navigation inquiries, and completion of your enrollment. You may also call the Benefits Service Center during the year for benefits questions. </a:t>
            </a:r>
          </a:p>
          <a:p>
            <a:endParaRPr lang="en-US" dirty="0"/>
          </a:p>
          <a:p>
            <a:endParaRPr lang="en-US" dirty="0"/>
          </a:p>
        </p:txBody>
      </p:sp>
      <p:sp>
        <p:nvSpPr>
          <p:cNvPr id="4" name="Slide Number Placeholder 3"/>
          <p:cNvSpPr>
            <a:spLocks noGrp="1"/>
          </p:cNvSpPr>
          <p:nvPr>
            <p:ph type="sldNum" sz="quarter" idx="10"/>
          </p:nvPr>
        </p:nvSpPr>
        <p:spPr/>
        <p:txBody>
          <a:bodyPr/>
          <a:lstStyle/>
          <a:p>
            <a:fld id="{FDC643E6-1908-4978-8A40-EB09C6AB0C66}" type="slidenum">
              <a:rPr lang="en-US" smtClean="0"/>
              <a:t>48</a:t>
            </a:fld>
            <a:endParaRPr lang="en-US" dirty="0"/>
          </a:p>
        </p:txBody>
      </p:sp>
    </p:spTree>
    <p:extLst>
      <p:ext uri="{BB962C8B-B14F-4D97-AF65-F5344CB8AC3E}">
        <p14:creationId xmlns:p14="http://schemas.microsoft.com/office/powerpoint/2010/main" val="20298724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local benefits Confirmation Statement will not include medical coverage.</a:t>
            </a:r>
          </a:p>
          <a:p>
            <a:endParaRPr lang="en-US" dirty="0"/>
          </a:p>
          <a:p>
            <a:r>
              <a:rPr lang="en-US" dirty="0"/>
              <a:t>You will receive a separate medical Confirmation Statement from State Health if you complete a health plan election.</a:t>
            </a:r>
          </a:p>
          <a:p>
            <a:endParaRPr lang="en-US" dirty="0"/>
          </a:p>
          <a:p>
            <a:r>
              <a:rPr lang="en-US" dirty="0"/>
              <a:t>It’s very important that you save both Confirmation Statements for your records. </a:t>
            </a:r>
          </a:p>
          <a:p>
            <a:endParaRPr lang="en-US" dirty="0"/>
          </a:p>
          <a:p>
            <a:endParaRPr lang="en-US" dirty="0"/>
          </a:p>
        </p:txBody>
      </p:sp>
      <p:sp>
        <p:nvSpPr>
          <p:cNvPr id="4" name="Slide Number Placeholder 3"/>
          <p:cNvSpPr>
            <a:spLocks noGrp="1"/>
          </p:cNvSpPr>
          <p:nvPr>
            <p:ph type="sldNum" sz="quarter" idx="10"/>
          </p:nvPr>
        </p:nvSpPr>
        <p:spPr/>
        <p:txBody>
          <a:bodyPr/>
          <a:lstStyle/>
          <a:p>
            <a:fld id="{EA28C19D-ADF8-4E06-8A59-E04F11162F61}" type="slidenum">
              <a:rPr lang="en-US" smtClean="0"/>
              <a:t>49</a:t>
            </a:fld>
            <a:endParaRPr lang="en-US" dirty="0"/>
          </a:p>
        </p:txBody>
      </p:sp>
    </p:spTree>
    <p:extLst>
      <p:ext uri="{BB962C8B-B14F-4D97-AF65-F5344CB8AC3E}">
        <p14:creationId xmlns:p14="http://schemas.microsoft.com/office/powerpoint/2010/main" val="4246019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r>
              <a:rPr lang="en-US" dirty="0"/>
              <a:t>As a reminder, dependent children are eligible to remain on your medical, dental, and child life plans until</a:t>
            </a:r>
            <a:r>
              <a:rPr lang="en-US" baseline="0" dirty="0"/>
              <a:t> the end of the month of their 26</a:t>
            </a:r>
            <a:r>
              <a:rPr lang="en-US" baseline="30000" dirty="0"/>
              <a:t>th</a:t>
            </a:r>
            <a:r>
              <a:rPr lang="en-US" baseline="0" dirty="0"/>
              <a:t> birthday.  </a:t>
            </a:r>
            <a:r>
              <a:rPr lang="en-US" dirty="0"/>
              <a:t>Disabled dependents over age 26 may remain on your plans.  Disability documentation is required to extend coverage. </a:t>
            </a:r>
            <a:endParaRPr lang="en-US" baseline="0" dirty="0"/>
          </a:p>
          <a:p>
            <a:endParaRPr lang="en-US" baseline="0" dirty="0"/>
          </a:p>
          <a:p>
            <a:r>
              <a:rPr lang="en-US" baseline="0" dirty="0"/>
              <a:t>If your spouse is also a Houston County School District employee, be sure to indicate this when you enroll.  Duplicate coverage is not allowed for dental, spouse life, and child life plans.      </a:t>
            </a:r>
          </a:p>
          <a:p>
            <a:endParaRPr lang="en-US" baseline="0" dirty="0"/>
          </a:p>
          <a:p>
            <a:pPr defTabSz="924822">
              <a:defRPr/>
            </a:pPr>
            <a:r>
              <a:rPr lang="en-US" baseline="0" dirty="0"/>
              <a:t>Open Enrollment is a good time to review all of your dependent information.  You may log onto the local benefits portal or call the Benefits Service Center to review this information. </a:t>
            </a:r>
          </a:p>
          <a:p>
            <a:pPr defTabSz="924822">
              <a:defRPr/>
            </a:pPr>
            <a:r>
              <a:rPr lang="en-US" baseline="0" dirty="0"/>
              <a:t>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FDC643E6-1908-4978-8A40-EB09C6AB0C66}" type="slidenum">
              <a:rPr lang="en-US" smtClean="0"/>
              <a:t>5</a:t>
            </a:fld>
            <a:endParaRPr lang="en-US" dirty="0"/>
          </a:p>
        </p:txBody>
      </p:sp>
    </p:spTree>
    <p:extLst>
      <p:ext uri="{BB962C8B-B14F-4D97-AF65-F5344CB8AC3E}">
        <p14:creationId xmlns:p14="http://schemas.microsoft.com/office/powerpoint/2010/main" val="38544857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r>
              <a:rPr lang="en-US" dirty="0"/>
              <a:t>We hope this presentation has been helpful for you.  We strive to ensure the most valuable and cost effective benefits for you and your family.</a:t>
            </a:r>
          </a:p>
          <a:p>
            <a:endParaRPr lang="en-US" dirty="0"/>
          </a:p>
          <a:p>
            <a:r>
              <a:rPr lang="en-US" dirty="0"/>
              <a:t>Thank you for your service to Houston County School District!  </a:t>
            </a:r>
          </a:p>
          <a:p>
            <a:endParaRPr lang="en-US" dirty="0"/>
          </a:p>
        </p:txBody>
      </p:sp>
      <p:sp>
        <p:nvSpPr>
          <p:cNvPr id="4" name="Slide Number Placeholder 3"/>
          <p:cNvSpPr>
            <a:spLocks noGrp="1"/>
          </p:cNvSpPr>
          <p:nvPr>
            <p:ph type="sldNum" sz="quarter" idx="10"/>
          </p:nvPr>
        </p:nvSpPr>
        <p:spPr/>
        <p:txBody>
          <a:bodyPr/>
          <a:lstStyle/>
          <a:p>
            <a:fld id="{FDC643E6-1908-4978-8A40-EB09C6AB0C66}" type="slidenum">
              <a:rPr lang="en-US" smtClean="0"/>
              <a:t>50</a:t>
            </a:fld>
            <a:endParaRPr lang="en-US" dirty="0"/>
          </a:p>
        </p:txBody>
      </p:sp>
    </p:spTree>
    <p:extLst>
      <p:ext uri="{BB962C8B-B14F-4D97-AF65-F5344CB8AC3E}">
        <p14:creationId xmlns:p14="http://schemas.microsoft.com/office/powerpoint/2010/main" val="4234247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3875"/>
            <a:ext cx="4635500" cy="2606675"/>
          </a:xfrm>
        </p:spPr>
      </p:sp>
      <p:sp>
        <p:nvSpPr>
          <p:cNvPr id="3" name="Notes Placeholder 2"/>
          <p:cNvSpPr>
            <a:spLocks noGrp="1"/>
          </p:cNvSpPr>
          <p:nvPr>
            <p:ph type="body" idx="1"/>
          </p:nvPr>
        </p:nvSpPr>
        <p:spPr/>
        <p:txBody>
          <a:bodyPr/>
          <a:lstStyle/>
          <a:p>
            <a:pPr defTabSz="942263">
              <a:defRPr/>
            </a:pPr>
            <a:r>
              <a:rPr lang="en-US" dirty="0">
                <a:ea typeface="ＭＳ Ｐゴシック" pitchFamily="-65" charset="-128"/>
              </a:rPr>
              <a:t>Now let’s take a few minutes to review</a:t>
            </a:r>
            <a:r>
              <a:rPr lang="en-US" baseline="0" dirty="0">
                <a:ea typeface="ＭＳ Ｐゴシック" pitchFamily="-65" charset="-128"/>
              </a:rPr>
              <a:t> your local Houston County School District benefits. </a:t>
            </a:r>
            <a:endParaRPr lang="en-US" dirty="0">
              <a:ea typeface="ＭＳ Ｐゴシック" pitchFamily="-65" charset="-128"/>
            </a:endParaRPr>
          </a:p>
          <a:p>
            <a:endParaRPr lang="en-US" dirty="0"/>
          </a:p>
        </p:txBody>
      </p:sp>
      <p:sp>
        <p:nvSpPr>
          <p:cNvPr id="4" name="Slide Number Placeholder 3"/>
          <p:cNvSpPr>
            <a:spLocks noGrp="1"/>
          </p:cNvSpPr>
          <p:nvPr>
            <p:ph type="sldNum" sz="quarter" idx="10"/>
          </p:nvPr>
        </p:nvSpPr>
        <p:spPr/>
        <p:txBody>
          <a:bodyPr/>
          <a:lstStyle/>
          <a:p>
            <a:fld id="{FDC643E6-1908-4978-8A40-EB09C6AB0C66}" type="slidenum">
              <a:rPr lang="en-US" smtClean="0"/>
              <a:t>6</a:t>
            </a:fld>
            <a:endParaRPr lang="en-US" dirty="0"/>
          </a:p>
        </p:txBody>
      </p:sp>
    </p:spTree>
    <p:extLst>
      <p:ext uri="{BB962C8B-B14F-4D97-AF65-F5344CB8AC3E}">
        <p14:creationId xmlns:p14="http://schemas.microsoft.com/office/powerpoint/2010/main" val="2686354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0288" y="528638"/>
            <a:ext cx="4635500" cy="2606675"/>
          </a:xfrm>
        </p:spPr>
      </p:sp>
      <p:sp>
        <p:nvSpPr>
          <p:cNvPr id="3" name="Notes Placeholder 2"/>
          <p:cNvSpPr>
            <a:spLocks noGrp="1"/>
          </p:cNvSpPr>
          <p:nvPr>
            <p:ph type="body" idx="1"/>
          </p:nvPr>
        </p:nvSpPr>
        <p:spPr/>
        <p:txBody>
          <a:bodyPr/>
          <a:lstStyle/>
          <a:p>
            <a:pPr defTabSz="907633">
              <a:defRPr/>
            </a:pPr>
            <a:r>
              <a:rPr lang="en-US" dirty="0">
                <a:ea typeface="ＭＳ Ｐゴシック" pitchFamily="-65" charset="-128"/>
              </a:rPr>
              <a:t>State Health Benefit Plan will</a:t>
            </a:r>
            <a:r>
              <a:rPr lang="en-US" baseline="0" dirty="0">
                <a:ea typeface="ＭＳ Ｐゴシック" pitchFamily="-65" charset="-128"/>
              </a:rPr>
              <a:t> offer the same plan options as last year, but there will be an increase in premiums for 2021.   </a:t>
            </a:r>
          </a:p>
          <a:p>
            <a:pPr defTabSz="907633">
              <a:defRPr/>
            </a:pPr>
            <a:endParaRPr lang="en-US" baseline="0" dirty="0">
              <a:ea typeface="ＭＳ Ｐゴシック" pitchFamily="-65" charset="-128"/>
            </a:endParaRPr>
          </a:p>
          <a:p>
            <a:pPr defTabSz="907633">
              <a:defRPr/>
            </a:pPr>
            <a:r>
              <a:rPr lang="en-US" baseline="0" dirty="0">
                <a:ea typeface="ＭＳ Ｐゴシック" pitchFamily="-65" charset="-128"/>
              </a:rPr>
              <a:t>Anthem offers three HRA plans and an HMO.  United Healthcare offers the High Deductible Health plan and an HMO. CVS Caremark will remain your pharmacy benefits administrator.</a:t>
            </a:r>
          </a:p>
          <a:p>
            <a:pPr defTabSz="907633">
              <a:defRPr/>
            </a:pPr>
            <a:r>
              <a:rPr lang="en-US" baseline="0" dirty="0">
                <a:ea typeface="ＭＳ Ｐゴシック" pitchFamily="-65" charset="-128"/>
              </a:rPr>
              <a:t>  </a:t>
            </a:r>
          </a:p>
          <a:p>
            <a:pPr defTabSz="907633">
              <a:defRPr/>
            </a:pPr>
            <a:r>
              <a:rPr lang="en-US" baseline="0" dirty="0">
                <a:ea typeface="ＭＳ Ｐゴシック" pitchFamily="-65" charset="-128"/>
              </a:rPr>
              <a:t>There are no changes to the health plan deductibles, copays, or coinsurance.  We’ll review details regarding State Health later in the presentation, but please refer to the State Health Benefit Plan Decision Guide for complete details. </a:t>
            </a:r>
            <a:endParaRPr lang="en-US" dirty="0">
              <a:ea typeface="ＭＳ Ｐゴシック" pitchFamily="-65" charset="-128"/>
            </a:endParaRPr>
          </a:p>
        </p:txBody>
      </p:sp>
      <p:sp>
        <p:nvSpPr>
          <p:cNvPr id="4" name="Slide Number Placeholder 3"/>
          <p:cNvSpPr>
            <a:spLocks noGrp="1"/>
          </p:cNvSpPr>
          <p:nvPr>
            <p:ph type="sldNum" sz="quarter" idx="10"/>
          </p:nvPr>
        </p:nvSpPr>
        <p:spPr/>
        <p:txBody>
          <a:bodyPr/>
          <a:lstStyle/>
          <a:p>
            <a:fld id="{FDC643E6-1908-4978-8A40-EB09C6AB0C66}" type="slidenum">
              <a:rPr lang="en-US" smtClean="0"/>
              <a:t>7</a:t>
            </a:fld>
            <a:endParaRPr lang="en-US" dirty="0"/>
          </a:p>
        </p:txBody>
      </p:sp>
    </p:spTree>
    <p:extLst>
      <p:ext uri="{BB962C8B-B14F-4D97-AF65-F5344CB8AC3E}">
        <p14:creationId xmlns:p14="http://schemas.microsoft.com/office/powerpoint/2010/main" val="2099006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ea typeface="ＭＳ Ｐゴシック" pitchFamily="-65" charset="-128"/>
              </a:rPr>
              <a:t>Great news – no local benefit premium increases for 2021, but there will be a new insurer for life and disability: The Hartford. </a:t>
            </a:r>
          </a:p>
          <a:p>
            <a:pPr eaLnBrk="1" hangingPunct="1"/>
            <a:endParaRPr lang="en-US" dirty="0">
              <a:ea typeface="ＭＳ Ｐゴシック" pitchFamily="-65" charset="-128"/>
            </a:endParaRPr>
          </a:p>
          <a:p>
            <a:pPr eaLnBrk="1" hangingPunct="1"/>
            <a:r>
              <a:rPr lang="en-US" dirty="0">
                <a:ea typeface="ＭＳ Ｐゴシック" pitchFamily="-65" charset="-128"/>
              </a:rPr>
              <a:t>The dental, life insurance, and disability plan premiums will remain the same for 2021.  </a:t>
            </a:r>
            <a:r>
              <a:rPr lang="en-US" sz="1300" dirty="0"/>
              <a:t>An election is required during open enrollment if you wish to continue the FSA in 2021. </a:t>
            </a:r>
            <a:endParaRPr lang="en-US" baseline="0" dirty="0">
              <a:ea typeface="ＭＳ Ｐゴシック" pitchFamily="-65" charset="-128"/>
            </a:endParaRPr>
          </a:p>
          <a:p>
            <a:pPr eaLnBrk="1" hangingPunct="1"/>
            <a:endParaRPr lang="en-US" dirty="0">
              <a:ea typeface="ＭＳ Ｐゴシック" pitchFamily="-65" charset="-128"/>
            </a:endParaRPr>
          </a:p>
        </p:txBody>
      </p:sp>
      <p:sp>
        <p:nvSpPr>
          <p:cNvPr id="4" name="Slide Number Placeholder 3"/>
          <p:cNvSpPr>
            <a:spLocks noGrp="1"/>
          </p:cNvSpPr>
          <p:nvPr>
            <p:ph type="sldNum" sz="quarter" idx="10"/>
          </p:nvPr>
        </p:nvSpPr>
        <p:spPr/>
        <p:txBody>
          <a:bodyPr/>
          <a:lstStyle/>
          <a:p>
            <a:fld id="{FDC643E6-1908-4978-8A40-EB09C6AB0C66}" type="slidenum">
              <a:rPr lang="en-US" smtClean="0"/>
              <a:t>8</a:t>
            </a:fld>
            <a:endParaRPr lang="en-US" dirty="0"/>
          </a:p>
        </p:txBody>
      </p:sp>
    </p:spTree>
    <p:extLst>
      <p:ext uri="{BB962C8B-B14F-4D97-AF65-F5344CB8AC3E}">
        <p14:creationId xmlns:p14="http://schemas.microsoft.com/office/powerpoint/2010/main" val="2509207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an active enrollment election is not required for State Health coverage to continue to 2021, we encourage you to review your current elections and obtain a Confirmation Statement from the ADP Portal since there is a premium increase.  </a:t>
            </a:r>
          </a:p>
          <a:p>
            <a:endParaRPr lang="en-US" dirty="0"/>
          </a:p>
          <a:p>
            <a:r>
              <a:rPr lang="en-US" dirty="0"/>
              <a:t>Your local Houston County School District benefits will continue to 2021 if you do not take any action, with the exception of the FSA plan. If you are currently enrolled in the FSA plan and wish to continue the FSA in 2021, you are required to complete an active open enrollment election..</a:t>
            </a:r>
          </a:p>
          <a:p>
            <a:endParaRPr lang="en-US" dirty="0"/>
          </a:p>
          <a:p>
            <a:r>
              <a:rPr lang="en-US" dirty="0"/>
              <a:t>Even if you are not making any changes to your benefits, please take this opportunity to review your existing coverages, personal information, and life insurance beneficiary information for accuracy. </a:t>
            </a:r>
          </a:p>
        </p:txBody>
      </p:sp>
      <p:sp>
        <p:nvSpPr>
          <p:cNvPr id="4" name="Slide Number Placeholder 3"/>
          <p:cNvSpPr>
            <a:spLocks noGrp="1"/>
          </p:cNvSpPr>
          <p:nvPr>
            <p:ph type="sldNum" sz="quarter" idx="10"/>
          </p:nvPr>
        </p:nvSpPr>
        <p:spPr/>
        <p:txBody>
          <a:bodyPr/>
          <a:lstStyle/>
          <a:p>
            <a:fld id="{FDC643E6-1908-4978-8A40-EB09C6AB0C66}" type="slidenum">
              <a:rPr lang="en-US" smtClean="0"/>
              <a:t>9</a:t>
            </a:fld>
            <a:endParaRPr lang="en-US" dirty="0"/>
          </a:p>
        </p:txBody>
      </p:sp>
    </p:spTree>
    <p:extLst>
      <p:ext uri="{BB962C8B-B14F-4D97-AF65-F5344CB8AC3E}">
        <p14:creationId xmlns:p14="http://schemas.microsoft.com/office/powerpoint/2010/main" val="3557870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3F8B1A-9237-43F4-BB7D-3485BA426073}" type="datetime1">
              <a:rPr lang="en-US" smtClean="0"/>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45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97280" y="260648"/>
            <a:ext cx="10058400" cy="97265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66F84B-0442-42B8-A937-369CCD2AB85F}" type="datetime1">
              <a:rPr lang="en-US" smtClean="0"/>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Slide Number Placeholder 5">
            <a:extLst>
              <a:ext uri="{FF2B5EF4-FFF2-40B4-BE49-F238E27FC236}">
                <a16:creationId xmlns:a16="http://schemas.microsoft.com/office/drawing/2014/main" id="{83286F51-8DA6-473E-9A73-B39CA9F057B5}"/>
              </a:ext>
            </a:extLst>
          </p:cNvPr>
          <p:cNvSpPr txBox="1">
            <a:spLocks/>
          </p:cNvSpPr>
          <p:nvPr userDrawn="1"/>
        </p:nvSpPr>
        <p:spPr>
          <a:xfrm>
            <a:off x="11424592" y="6624736"/>
            <a:ext cx="434244" cy="188640"/>
          </a:xfrm>
          <a:prstGeom prst="rect">
            <a:avLst/>
          </a:prstGeom>
        </p:spPr>
        <p:txBody>
          <a:bodyPr vert="horz" lIns="91440" tIns="45720" rIns="91440" bIns="45720" rtlCol="0" anchor="ctr"/>
          <a:lstStyle>
            <a:defPPr>
              <a:defRPr lang="en-US"/>
            </a:defPPr>
            <a:lvl1pPr marL="0" algn="r"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2389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22D0-836E-43C9-851A-E15E3A88948A}" type="datetime1">
              <a:rPr lang="en-US" smtClean="0"/>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5399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140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437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60648"/>
            <a:ext cx="10058400" cy="972654"/>
          </a:xfrm>
          <a:prstGeom prst="rect">
            <a:avLst/>
          </a:prstGeom>
        </p:spPr>
        <p:txBody>
          <a:bodyPr/>
          <a:lstStyle/>
          <a:p>
            <a:r>
              <a:rPr lang="en-US"/>
              <a:t>Click to edit Master title style</a:t>
            </a: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140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69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003F1-79F1-4E6E-8B4B-44EA4504A219}" type="datetime1">
              <a:rPr lang="en-US" smtClean="0"/>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632504" y="6571397"/>
            <a:ext cx="1312025" cy="365125"/>
          </a:xfrm>
        </p:spPr>
        <p:txBody>
          <a:bodyPr/>
          <a:lstStyle>
            <a:lvl1pPr>
              <a:defRPr sz="1200" b="1"/>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191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a:prstGeom prst="rect">
            <a:avLst/>
          </a:prstGeo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38D895-6431-4E47-880C-B70861218EDF}" type="datetime1">
              <a:rPr lang="en-US" smtClean="0"/>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E2F04C74-182B-4695-AF99-ADE44E7FA7EC}"/>
              </a:ext>
            </a:extLst>
          </p:cNvPr>
          <p:cNvSpPr txBox="1">
            <a:spLocks/>
          </p:cNvSpPr>
          <p:nvPr userDrawn="1"/>
        </p:nvSpPr>
        <p:spPr>
          <a:xfrm>
            <a:off x="11424592" y="6624736"/>
            <a:ext cx="434244" cy="188640"/>
          </a:xfrm>
          <a:prstGeom prst="rect">
            <a:avLst/>
          </a:prstGeom>
        </p:spPr>
        <p:txBody>
          <a:bodyPr vert="horz" lIns="91440" tIns="45720" rIns="91440" bIns="45720" rtlCol="0" anchor="ctr"/>
          <a:lstStyle>
            <a:defPPr>
              <a:defRPr lang="en-US"/>
            </a:defPPr>
            <a:lvl1pPr marL="0" algn="r"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656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60648"/>
            <a:ext cx="10058400" cy="96844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1097278" y="1628800"/>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628801"/>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68BBCF-18E9-425B-9D0B-480396736684}" type="datetime1">
              <a:rPr lang="en-US" smtClean="0"/>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Slide Number Placeholder 5">
            <a:extLst>
              <a:ext uri="{FF2B5EF4-FFF2-40B4-BE49-F238E27FC236}">
                <a16:creationId xmlns:a16="http://schemas.microsoft.com/office/drawing/2014/main" id="{D1F6645E-E09C-414D-878C-B59E9FCEB8CE}"/>
              </a:ext>
            </a:extLst>
          </p:cNvPr>
          <p:cNvSpPr txBox="1">
            <a:spLocks/>
          </p:cNvSpPr>
          <p:nvPr userDrawn="1"/>
        </p:nvSpPr>
        <p:spPr>
          <a:xfrm>
            <a:off x="11424592" y="6624736"/>
            <a:ext cx="434244" cy="188640"/>
          </a:xfrm>
          <a:prstGeom prst="rect">
            <a:avLst/>
          </a:prstGeom>
        </p:spPr>
        <p:txBody>
          <a:bodyPr vert="horz" lIns="91440" tIns="45720" rIns="91440" bIns="45720" rtlCol="0" anchor="ctr"/>
          <a:lstStyle>
            <a:defPPr>
              <a:defRPr lang="en-US"/>
            </a:defPPr>
            <a:lvl1pPr marL="0" algn="r"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42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6AC5F6-D6BF-4F00-BFAF-19042969F0AA}" type="datetime1">
              <a:rPr lang="en-US" smtClean="0"/>
              <a:t>10/8/2020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itle 7">
            <a:extLst>
              <a:ext uri="{FF2B5EF4-FFF2-40B4-BE49-F238E27FC236}">
                <a16:creationId xmlns:a16="http://schemas.microsoft.com/office/drawing/2014/main" id="{242D1F0E-3340-4ADC-B415-533C22EE47CA}"/>
              </a:ext>
            </a:extLst>
          </p:cNvPr>
          <p:cNvSpPr>
            <a:spLocks noGrp="1"/>
          </p:cNvSpPr>
          <p:nvPr>
            <p:ph type="title"/>
          </p:nvPr>
        </p:nvSpPr>
        <p:spPr>
          <a:xfrm>
            <a:off x="1097280" y="286604"/>
            <a:ext cx="10058400" cy="96844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482824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60648"/>
            <a:ext cx="10058400" cy="972654"/>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6496E8-6FCB-4CAE-9D54-FF5DD09A5AD7}" type="datetime1">
              <a:rPr lang="en-US" smtClean="0"/>
              <a:t>10/8/2020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Slide Number Placeholder 5">
            <a:extLst>
              <a:ext uri="{FF2B5EF4-FFF2-40B4-BE49-F238E27FC236}">
                <a16:creationId xmlns:a16="http://schemas.microsoft.com/office/drawing/2014/main" id="{69DDB991-AE2C-46E0-A2B2-949E319D672E}"/>
              </a:ext>
            </a:extLst>
          </p:cNvPr>
          <p:cNvSpPr txBox="1">
            <a:spLocks/>
          </p:cNvSpPr>
          <p:nvPr userDrawn="1"/>
        </p:nvSpPr>
        <p:spPr>
          <a:xfrm>
            <a:off x="11424592" y="6624736"/>
            <a:ext cx="434244" cy="188640"/>
          </a:xfrm>
          <a:prstGeom prst="rect">
            <a:avLst/>
          </a:prstGeom>
        </p:spPr>
        <p:txBody>
          <a:bodyPr vert="horz" lIns="91440" tIns="45720" rIns="91440" bIns="45720" rtlCol="0" anchor="ctr"/>
          <a:lstStyle>
            <a:defPPr>
              <a:defRPr lang="en-US"/>
            </a:defPPr>
            <a:lvl1pPr marL="0" algn="r"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546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7880B0-5489-4CC7-88F2-BC4F3362A5E1}" type="datetime1">
              <a:rPr lang="en-US" smtClean="0"/>
              <a:t>10/8/2020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Slide Number Placeholder 5">
            <a:extLst>
              <a:ext uri="{FF2B5EF4-FFF2-40B4-BE49-F238E27FC236}">
                <a16:creationId xmlns:a16="http://schemas.microsoft.com/office/drawing/2014/main" id="{A2AE2E00-F647-49BA-AC5F-3E201923FEFE}"/>
              </a:ext>
            </a:extLst>
          </p:cNvPr>
          <p:cNvSpPr txBox="1">
            <a:spLocks/>
          </p:cNvSpPr>
          <p:nvPr userDrawn="1"/>
        </p:nvSpPr>
        <p:spPr>
          <a:xfrm>
            <a:off x="11424592" y="6624736"/>
            <a:ext cx="434244" cy="188640"/>
          </a:xfrm>
          <a:prstGeom prst="rect">
            <a:avLst/>
          </a:prstGeom>
        </p:spPr>
        <p:txBody>
          <a:bodyPr vert="horz" lIns="91440" tIns="45720" rIns="91440" bIns="45720" rtlCol="0" anchor="ctr"/>
          <a:lstStyle>
            <a:defPPr>
              <a:defRPr lang="en-US"/>
            </a:defPPr>
            <a:lvl1pPr marL="0" algn="r"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938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a:prstGeom prst="rect">
            <a:avLst/>
          </a:prstGeo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5398C93-4A53-4AB6-B9D0-81E01D091010}" type="datetime1">
              <a:rPr lang="en-US" smtClean="0"/>
              <a:t>10/8/2020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
        <p:nvSpPr>
          <p:cNvPr id="10" name="Slide Number Placeholder 5">
            <a:extLst>
              <a:ext uri="{FF2B5EF4-FFF2-40B4-BE49-F238E27FC236}">
                <a16:creationId xmlns:a16="http://schemas.microsoft.com/office/drawing/2014/main" id="{D3357A10-EB4E-4DB4-8ED4-9674D2168017}"/>
              </a:ext>
            </a:extLst>
          </p:cNvPr>
          <p:cNvSpPr txBox="1">
            <a:spLocks/>
          </p:cNvSpPr>
          <p:nvPr userDrawn="1"/>
        </p:nvSpPr>
        <p:spPr>
          <a:xfrm>
            <a:off x="11424592" y="6624736"/>
            <a:ext cx="434244" cy="188640"/>
          </a:xfrm>
          <a:prstGeom prst="rect">
            <a:avLst/>
          </a:prstGeom>
        </p:spPr>
        <p:txBody>
          <a:bodyPr vert="horz" lIns="91440" tIns="45720" rIns="91440" bIns="45720" rtlCol="0" anchor="ctr"/>
          <a:lstStyle>
            <a:defPPr>
              <a:defRPr lang="en-US"/>
            </a:defPPr>
            <a:lvl1pPr marL="0" algn="r"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9407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0795DF-C23A-4A91-BFFE-01C91C8E53FF}" type="datetime1">
              <a:rPr lang="en-US" smtClean="0"/>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87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097280" y="1700808"/>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D022337-E9A9-4D04-B09C-3A34988A3A52}" type="datetime1">
              <a:rPr lang="en-US" smtClean="0"/>
              <a:t>10/8/2020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pic>
        <p:nvPicPr>
          <p:cNvPr id="11" name="Picture 2">
            <a:extLst>
              <a:ext uri="{FF2B5EF4-FFF2-40B4-BE49-F238E27FC236}">
                <a16:creationId xmlns:a16="http://schemas.microsoft.com/office/drawing/2014/main" id="{D21F991F-A824-46AE-8DE3-F9EB0BFEBE6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20140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oogle Shape;62;p5">
            <a:extLst>
              <a:ext uri="{FF2B5EF4-FFF2-40B4-BE49-F238E27FC236}">
                <a16:creationId xmlns:a16="http://schemas.microsoft.com/office/drawing/2014/main" id="{7A5252F4-F726-4134-BF95-2756329010F9}"/>
              </a:ext>
            </a:extLst>
          </p:cNvPr>
          <p:cNvGrpSpPr/>
          <p:nvPr userDrawn="1"/>
        </p:nvGrpSpPr>
        <p:grpSpPr>
          <a:xfrm>
            <a:off x="-4" y="40"/>
            <a:ext cx="10488492" cy="1327315"/>
            <a:chOff x="-4" y="40"/>
            <a:chExt cx="7072430" cy="1327315"/>
          </a:xfrm>
        </p:grpSpPr>
        <p:sp>
          <p:nvSpPr>
            <p:cNvPr id="16" name="Google Shape;63;p5">
              <a:extLst>
                <a:ext uri="{FF2B5EF4-FFF2-40B4-BE49-F238E27FC236}">
                  <a16:creationId xmlns:a16="http://schemas.microsoft.com/office/drawing/2014/main" id="{C99CD8C1-9D7C-4D63-BE66-3970C023DC0E}"/>
                </a:ext>
              </a:extLst>
            </p:cNvPr>
            <p:cNvSpPr/>
            <p:nvPr/>
          </p:nvSpPr>
          <p:spPr>
            <a:xfrm>
              <a:off x="6292649" y="126425"/>
              <a:ext cx="779700" cy="259800"/>
            </a:xfrm>
            <a:prstGeom prst="triangle">
              <a:avLst>
                <a:gd name="adj" fmla="val 32425"/>
              </a:avLst>
            </a:prstGeom>
            <a:solidFill>
              <a:srgbClr val="566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nvGrpSpPr>
            <p:cNvPr id="17" name="Google Shape;64;p5">
              <a:extLst>
                <a:ext uri="{FF2B5EF4-FFF2-40B4-BE49-F238E27FC236}">
                  <a16:creationId xmlns:a16="http://schemas.microsoft.com/office/drawing/2014/main" id="{67AEEDD3-5CA9-408C-9030-CEA060B47778}"/>
                </a:ext>
              </a:extLst>
            </p:cNvPr>
            <p:cNvGrpSpPr/>
            <p:nvPr/>
          </p:nvGrpSpPr>
          <p:grpSpPr>
            <a:xfrm rot="10800000" flipH="1">
              <a:off x="3" y="40"/>
              <a:ext cx="6756168" cy="1327315"/>
              <a:chOff x="-2168138" y="330075"/>
              <a:chExt cx="8650663" cy="1699506"/>
            </a:xfrm>
          </p:grpSpPr>
          <p:sp>
            <p:nvSpPr>
              <p:cNvPr id="21" name="Google Shape;65;p5">
                <a:extLst>
                  <a:ext uri="{FF2B5EF4-FFF2-40B4-BE49-F238E27FC236}">
                    <a16:creationId xmlns:a16="http://schemas.microsoft.com/office/drawing/2014/main" id="{B44FE610-804F-4189-8CAF-F86FE5C7DAD0}"/>
                  </a:ext>
                </a:extLst>
              </p:cNvPr>
              <p:cNvSpPr/>
              <p:nvPr/>
            </p:nvSpPr>
            <p:spPr>
              <a:xfrm>
                <a:off x="-2168138" y="330081"/>
                <a:ext cx="6958200" cy="1699500"/>
              </a:xfrm>
              <a:prstGeom prst="rect">
                <a:avLst/>
              </a:prstGeom>
              <a:solidFill>
                <a:schemeClr val="bg2">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22" name="Google Shape;66;p5">
                <a:extLst>
                  <a:ext uri="{FF2B5EF4-FFF2-40B4-BE49-F238E27FC236}">
                    <a16:creationId xmlns:a16="http://schemas.microsoft.com/office/drawing/2014/main" id="{83F61520-1AFE-4FDF-ACE4-909B97BAB785}"/>
                  </a:ext>
                </a:extLst>
              </p:cNvPr>
              <p:cNvSpPr/>
              <p:nvPr/>
            </p:nvSpPr>
            <p:spPr>
              <a:xfrm>
                <a:off x="4783025" y="330075"/>
                <a:ext cx="1699500" cy="1699500"/>
              </a:xfrm>
              <a:prstGeom prst="rtTriangle">
                <a:avLst/>
              </a:prstGeom>
              <a:solidFill>
                <a:schemeClr val="bg2">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18" name="Google Shape;67;p5">
              <a:extLst>
                <a:ext uri="{FF2B5EF4-FFF2-40B4-BE49-F238E27FC236}">
                  <a16:creationId xmlns:a16="http://schemas.microsoft.com/office/drawing/2014/main" id="{FD0E48D3-63C8-4B05-927A-B9122D268442}"/>
                </a:ext>
              </a:extLst>
            </p:cNvPr>
            <p:cNvGrpSpPr/>
            <p:nvPr/>
          </p:nvGrpSpPr>
          <p:grpSpPr>
            <a:xfrm rot="10800000" flipH="1">
              <a:off x="-4" y="381007"/>
              <a:ext cx="7072430" cy="771744"/>
              <a:chOff x="-9092084" y="330075"/>
              <a:chExt cx="15574609" cy="1699501"/>
            </a:xfrm>
          </p:grpSpPr>
          <p:sp>
            <p:nvSpPr>
              <p:cNvPr id="19" name="Google Shape;68;p5">
                <a:extLst>
                  <a:ext uri="{FF2B5EF4-FFF2-40B4-BE49-F238E27FC236}">
                    <a16:creationId xmlns:a16="http://schemas.microsoft.com/office/drawing/2014/main" id="{CC720C0B-2FB5-490E-8232-52C29EE7E990}"/>
                  </a:ext>
                </a:extLst>
              </p:cNvPr>
              <p:cNvSpPr/>
              <p:nvPr/>
            </p:nvSpPr>
            <p:spPr>
              <a:xfrm>
                <a:off x="-9092084" y="330076"/>
                <a:ext cx="13882200" cy="1699500"/>
              </a:xfrm>
              <a:prstGeom prst="rect">
                <a:avLst/>
              </a:prstGeom>
              <a:solidFill>
                <a:srgbClr val="799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20" name="Google Shape;69;p5">
                <a:extLst>
                  <a:ext uri="{FF2B5EF4-FFF2-40B4-BE49-F238E27FC236}">
                    <a16:creationId xmlns:a16="http://schemas.microsoft.com/office/drawing/2014/main" id="{74DE39C0-8C8A-4DDD-B8B1-D4391CA3990F}"/>
                  </a:ext>
                </a:extLst>
              </p:cNvPr>
              <p:cNvSpPr/>
              <p:nvPr/>
            </p:nvSpPr>
            <p:spPr>
              <a:xfrm>
                <a:off x="4783025" y="330075"/>
                <a:ext cx="1699500" cy="1699500"/>
              </a:xfrm>
              <a:prstGeom prst="rtTriangle">
                <a:avLst/>
              </a:prstGeom>
              <a:solidFill>
                <a:srgbClr val="799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spTree>
    <p:extLst>
      <p:ext uri="{BB962C8B-B14F-4D97-AF65-F5344CB8AC3E}">
        <p14:creationId xmlns:p14="http://schemas.microsoft.com/office/powerpoint/2010/main" val="37583285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64" r:id="rId12"/>
    <p:sldLayoutId id="2147483665" r:id="rId13"/>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hcbe.ne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info.caremark.com/shbp" TargetMode="Externa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livehealthonline.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869223" y="908720"/>
            <a:ext cx="10699385" cy="1802748"/>
          </a:xfrm>
          <a:noFill/>
          <a:ln/>
        </p:spPr>
        <p:txBody>
          <a:bodyPr>
            <a:noAutofit/>
          </a:bodyPr>
          <a:lstStyle/>
          <a:p>
            <a:pPr algn="ctr"/>
            <a:r>
              <a:rPr lang="es-UY" sz="6000" b="1" dirty="0">
                <a:solidFill>
                  <a:schemeClr val="bg2">
                    <a:lumMod val="50000"/>
                  </a:schemeClr>
                </a:solidFill>
                <a:latin typeface="Calibri" pitchFamily="34" charset="0"/>
              </a:rPr>
              <a:t>2021 Employee Benefits </a:t>
            </a:r>
            <a:br>
              <a:rPr lang="es-UY" sz="6000" b="1" dirty="0">
                <a:solidFill>
                  <a:schemeClr val="bg2">
                    <a:lumMod val="50000"/>
                  </a:schemeClr>
                </a:solidFill>
                <a:latin typeface="Calibri" pitchFamily="34" charset="0"/>
              </a:rPr>
            </a:br>
            <a:endParaRPr lang="es-ES" sz="6000" b="1" dirty="0">
              <a:solidFill>
                <a:schemeClr val="bg2">
                  <a:lumMod val="50000"/>
                </a:schemeClr>
              </a:solidFill>
              <a:latin typeface="Calibri" pitchFamily="34" charset="0"/>
            </a:endParaRPr>
          </a:p>
        </p:txBody>
      </p:sp>
      <p:sp>
        <p:nvSpPr>
          <p:cNvPr id="2170" name="Rectangle 122"/>
          <p:cNvSpPr>
            <a:spLocks noChangeArrowheads="1"/>
          </p:cNvSpPr>
          <p:nvPr/>
        </p:nvSpPr>
        <p:spPr bwMode="auto">
          <a:xfrm>
            <a:off x="3647728" y="4509120"/>
            <a:ext cx="7776864" cy="56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UY" sz="4000" b="1" dirty="0">
                <a:solidFill>
                  <a:srgbClr val="FFC000"/>
                </a:solidFill>
                <a:latin typeface="Calibri" pitchFamily="34" charset="0"/>
              </a:rPr>
              <a:t>Houston County </a:t>
            </a:r>
            <a:r>
              <a:rPr lang="es-UY" sz="4000" b="1" dirty="0" err="1">
                <a:solidFill>
                  <a:srgbClr val="FFC000"/>
                </a:solidFill>
                <a:latin typeface="Calibri" pitchFamily="34" charset="0"/>
              </a:rPr>
              <a:t>School</a:t>
            </a:r>
            <a:r>
              <a:rPr lang="es-UY" sz="4000" b="1" dirty="0">
                <a:solidFill>
                  <a:srgbClr val="FFC000"/>
                </a:solidFill>
                <a:latin typeface="Calibri" pitchFamily="34" charset="0"/>
              </a:rPr>
              <a:t> </a:t>
            </a:r>
            <a:r>
              <a:rPr lang="es-UY" sz="4000" b="1" dirty="0" err="1">
                <a:solidFill>
                  <a:srgbClr val="FFC000"/>
                </a:solidFill>
                <a:latin typeface="Calibri" pitchFamily="34" charset="0"/>
              </a:rPr>
              <a:t>District</a:t>
            </a:r>
            <a:endParaRPr lang="es-ES" sz="4000" b="1" dirty="0">
              <a:solidFill>
                <a:srgbClr val="FFC000"/>
              </a:solidFill>
              <a:latin typeface="Calibri" pitchFamily="34" charset="0"/>
            </a:endParaRPr>
          </a:p>
        </p:txBody>
      </p:sp>
      <p:pic>
        <p:nvPicPr>
          <p:cNvPr id="3" name="Picture 2">
            <a:extLst>
              <a:ext uri="{FF2B5EF4-FFF2-40B4-BE49-F238E27FC236}">
                <a16:creationId xmlns:a16="http://schemas.microsoft.com/office/drawing/2014/main" id="{31C9993A-B93B-443F-88BE-AFFE698559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48" y="3402782"/>
            <a:ext cx="2343150" cy="2447925"/>
          </a:xfrm>
          <a:prstGeom prst="rect">
            <a:avLst/>
          </a:prstGeom>
          <a:ln>
            <a:solidFill>
              <a:srgbClr val="FFCC00"/>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7256" y="1412776"/>
            <a:ext cx="8546694" cy="769441"/>
          </a:xfrm>
          <a:prstGeom prst="rect">
            <a:avLst/>
          </a:prstGeom>
          <a:noFill/>
        </p:spPr>
        <p:txBody>
          <a:bodyPr wrap="square" rtlCol="0">
            <a:spAutoFit/>
          </a:bodyPr>
          <a:lstStyle/>
          <a:p>
            <a:pPr algn="ctr"/>
            <a:r>
              <a:rPr lang="en-US" sz="2200" b="1" dirty="0">
                <a:solidFill>
                  <a:schemeClr val="bg2">
                    <a:lumMod val="50000"/>
                  </a:schemeClr>
                </a:solidFill>
              </a:rPr>
              <a:t>On-Site Representatives will be available to answer questions and help you enroll at the dates and times below. </a:t>
            </a:r>
          </a:p>
        </p:txBody>
      </p:sp>
      <p:sp>
        <p:nvSpPr>
          <p:cNvPr id="14" name="Rectangle 2">
            <a:extLst>
              <a:ext uri="{FF2B5EF4-FFF2-40B4-BE49-F238E27FC236}">
                <a16:creationId xmlns:a16="http://schemas.microsoft.com/office/drawing/2014/main" id="{11F40DA0-0E40-42FD-9CC3-49C0E7016CE9}"/>
              </a:ext>
            </a:extLst>
          </p:cNvPr>
          <p:cNvSpPr>
            <a:spLocks noGrp="1" noChangeArrowheads="1"/>
          </p:cNvSpPr>
          <p:nvPr>
            <p:ph type="title" idx="4294967295"/>
          </p:nvPr>
        </p:nvSpPr>
        <p:spPr>
          <a:xfrm>
            <a:off x="47328" y="476672"/>
            <a:ext cx="11161240" cy="981075"/>
          </a:xfrm>
          <a:prstGeom prst="rect">
            <a:avLst/>
          </a:prstGeom>
        </p:spPr>
        <p:txBody>
          <a:bodyPr>
            <a:normAutofit/>
          </a:bodyPr>
          <a:lstStyle/>
          <a:p>
            <a:r>
              <a:rPr lang="en-US" sz="5000" b="1" dirty="0">
                <a:solidFill>
                  <a:schemeClr val="bg1"/>
                </a:solidFill>
                <a:latin typeface="Calibri" pitchFamily="34" charset="0"/>
              </a:rPr>
              <a:t>2021 Information Sessions Available</a:t>
            </a:r>
          </a:p>
        </p:txBody>
      </p:sp>
      <p:sp>
        <p:nvSpPr>
          <p:cNvPr id="5" name="Slide Number Placeholder 4">
            <a:extLst>
              <a:ext uri="{FF2B5EF4-FFF2-40B4-BE49-F238E27FC236}">
                <a16:creationId xmlns:a16="http://schemas.microsoft.com/office/drawing/2014/main" id="{4F83907C-20C9-4A10-B31C-CB654BF380A1}"/>
              </a:ext>
            </a:extLst>
          </p:cNvPr>
          <p:cNvSpPr>
            <a:spLocks noGrp="1"/>
          </p:cNvSpPr>
          <p:nvPr>
            <p:ph type="sldNum" sz="quarter" idx="12"/>
          </p:nvPr>
        </p:nvSpPr>
        <p:spPr/>
        <p:txBody>
          <a:bodyPr/>
          <a:lstStyle/>
          <a:p>
            <a:fld id="{D57F1E4F-1CFF-5643-939E-217C01CDF565}" type="slidenum">
              <a:rPr lang="en-US" smtClean="0"/>
              <a:pPr/>
              <a:t>10</a:t>
            </a:fld>
            <a:endParaRPr lang="en-US" dirty="0"/>
          </a:p>
        </p:txBody>
      </p:sp>
      <p:graphicFrame>
        <p:nvGraphicFramePr>
          <p:cNvPr id="13" name="Table 12">
            <a:extLst>
              <a:ext uri="{FF2B5EF4-FFF2-40B4-BE49-F238E27FC236}">
                <a16:creationId xmlns:a16="http://schemas.microsoft.com/office/drawing/2014/main" id="{42148EE6-CECA-43B4-B1C4-7090C1CF78E1}"/>
              </a:ext>
            </a:extLst>
          </p:cNvPr>
          <p:cNvGraphicFramePr>
            <a:graphicFrameLocks noGrp="1"/>
          </p:cNvGraphicFramePr>
          <p:nvPr>
            <p:extLst>
              <p:ext uri="{D42A27DB-BD31-4B8C-83A1-F6EECF244321}">
                <p14:modId xmlns:p14="http://schemas.microsoft.com/office/powerpoint/2010/main" val="809043520"/>
              </p:ext>
            </p:extLst>
          </p:nvPr>
        </p:nvGraphicFramePr>
        <p:xfrm>
          <a:off x="479376" y="2420888"/>
          <a:ext cx="7015634" cy="1752600"/>
        </p:xfrm>
        <a:graphic>
          <a:graphicData uri="http://schemas.openxmlformats.org/drawingml/2006/table">
            <a:tbl>
              <a:tblPr firstRow="1" bandRow="1">
                <a:tableStyleId>{7DF18680-E054-41AD-8BC1-D1AEF772440D}</a:tableStyleId>
              </a:tblPr>
              <a:tblGrid>
                <a:gridCol w="2311275">
                  <a:extLst>
                    <a:ext uri="{9D8B030D-6E8A-4147-A177-3AD203B41FA5}">
                      <a16:colId xmlns:a16="http://schemas.microsoft.com/office/drawing/2014/main" val="20000"/>
                    </a:ext>
                  </a:extLst>
                </a:gridCol>
                <a:gridCol w="2328095">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423845">
                <a:tc>
                  <a:txBody>
                    <a:bodyPr/>
                    <a:lstStyle/>
                    <a:p>
                      <a:pPr algn="ctr"/>
                      <a:r>
                        <a:rPr lang="en-US" sz="1300" b="1" dirty="0">
                          <a:latin typeface="Calibri" panose="020F0502020204030204" pitchFamily="34" charset="0"/>
                          <a:cs typeface="Calibri" panose="020F0502020204030204" pitchFamily="34" charset="0"/>
                        </a:rPr>
                        <a:t>Tuesday, </a:t>
                      </a:r>
                    </a:p>
                    <a:p>
                      <a:pPr algn="ctr"/>
                      <a:r>
                        <a:rPr lang="en-US" sz="1300" b="1" dirty="0">
                          <a:latin typeface="Calibri" panose="020F0502020204030204" pitchFamily="34" charset="0"/>
                          <a:cs typeface="Calibri" panose="020F0502020204030204" pitchFamily="34" charset="0"/>
                        </a:rPr>
                        <a:t>October 20, 2020</a:t>
                      </a:r>
                    </a:p>
                    <a:p>
                      <a:pPr algn="ctr"/>
                      <a:r>
                        <a:rPr lang="en-US" sz="1300" b="1" dirty="0">
                          <a:latin typeface="Calibri" panose="020F0502020204030204" pitchFamily="34" charset="0"/>
                          <a:cs typeface="Calibri" panose="020F0502020204030204" pitchFamily="34" charset="0"/>
                        </a:rPr>
                        <a:t>Houston County Tennis Facility</a:t>
                      </a:r>
                    </a:p>
                  </a:txBody>
                  <a:tcPr>
                    <a:solidFill>
                      <a:schemeClr val="bg2">
                        <a:lumMod val="50000"/>
                      </a:schemeClr>
                    </a:solidFill>
                  </a:tcPr>
                </a:tc>
                <a:tc>
                  <a:txBody>
                    <a:bodyPr/>
                    <a:lstStyle/>
                    <a:p>
                      <a:pPr algn="ctr"/>
                      <a:r>
                        <a:rPr lang="en-US" sz="1300" b="1" dirty="0">
                          <a:latin typeface="Calibri" panose="020F0502020204030204" pitchFamily="34" charset="0"/>
                          <a:cs typeface="Calibri" panose="020F0502020204030204" pitchFamily="34" charset="0"/>
                        </a:rPr>
                        <a:t>Wednesday, </a:t>
                      </a:r>
                    </a:p>
                    <a:p>
                      <a:pPr algn="ctr"/>
                      <a:r>
                        <a:rPr lang="en-US" sz="1300" b="1" dirty="0">
                          <a:latin typeface="Calibri" panose="020F0502020204030204" pitchFamily="34" charset="0"/>
                          <a:cs typeface="Calibri" panose="020F0502020204030204" pitchFamily="34" charset="0"/>
                        </a:rPr>
                        <a:t>October 21, 2020</a:t>
                      </a:r>
                    </a:p>
                    <a:p>
                      <a:pPr algn="ctr"/>
                      <a:r>
                        <a:rPr lang="en-US" sz="1300" b="1" dirty="0">
                          <a:latin typeface="Calibri" panose="020F0502020204030204" pitchFamily="34" charset="0"/>
                          <a:cs typeface="Calibri" panose="020F0502020204030204" pitchFamily="34" charset="0"/>
                        </a:rPr>
                        <a:t>Houston County Tennis Facility</a:t>
                      </a:r>
                    </a:p>
                  </a:txBody>
                  <a:tcPr>
                    <a:solidFill>
                      <a:schemeClr val="bg2">
                        <a:lumMod val="50000"/>
                      </a:schemeClr>
                    </a:solidFill>
                  </a:tcPr>
                </a:tc>
                <a:tc>
                  <a:txBody>
                    <a:bodyPr/>
                    <a:lstStyle/>
                    <a:p>
                      <a:pPr algn="ctr"/>
                      <a:r>
                        <a:rPr lang="en-US" sz="1300" b="1" dirty="0">
                          <a:latin typeface="Calibri" panose="020F0502020204030204" pitchFamily="34" charset="0"/>
                          <a:cs typeface="Calibri" panose="020F0502020204030204" pitchFamily="34" charset="0"/>
                        </a:rPr>
                        <a:t>Thursday, </a:t>
                      </a:r>
                    </a:p>
                    <a:p>
                      <a:pPr algn="ctr"/>
                      <a:r>
                        <a:rPr lang="en-US" sz="1300" b="1" dirty="0">
                          <a:latin typeface="Calibri" panose="020F0502020204030204" pitchFamily="34" charset="0"/>
                          <a:cs typeface="Calibri" panose="020F0502020204030204" pitchFamily="34" charset="0"/>
                        </a:rPr>
                        <a:t>October 22, 2020</a:t>
                      </a:r>
                    </a:p>
                    <a:p>
                      <a:pPr algn="ctr"/>
                      <a:r>
                        <a:rPr lang="en-US" sz="1300" b="1" dirty="0">
                          <a:latin typeface="Calibri" panose="020F0502020204030204" pitchFamily="34" charset="0"/>
                          <a:cs typeface="Calibri" panose="020F0502020204030204" pitchFamily="34" charset="0"/>
                        </a:rPr>
                        <a:t>Houston County Tennis Facility</a:t>
                      </a:r>
                    </a:p>
                  </a:txBody>
                  <a:tcPr>
                    <a:solidFill>
                      <a:schemeClr val="bg2">
                        <a:lumMod val="50000"/>
                      </a:schemeClr>
                    </a:solidFill>
                  </a:tcPr>
                </a:tc>
                <a:extLst>
                  <a:ext uri="{0D108BD9-81ED-4DB2-BD59-A6C34878D82A}">
                    <a16:rowId xmlns:a16="http://schemas.microsoft.com/office/drawing/2014/main" val="10000"/>
                  </a:ext>
                </a:extLst>
              </a:tr>
              <a:tr h="257334">
                <a:tc>
                  <a:txBody>
                    <a:bodyPr/>
                    <a:lstStyle/>
                    <a:p>
                      <a:pPr algn="ctr"/>
                      <a:endParaRPr lang="en-US" sz="1300" dirty="0">
                        <a:latin typeface="Calibri" panose="020F0502020204030204" pitchFamily="34" charset="0"/>
                        <a:cs typeface="Calibri" panose="020F0502020204030204" pitchFamily="34" charset="0"/>
                      </a:endParaRPr>
                    </a:p>
                  </a:txBody>
                  <a:tcPr anchor="ctr"/>
                </a:tc>
                <a:tc>
                  <a:txBody>
                    <a:bodyPr/>
                    <a:lstStyle/>
                    <a:p>
                      <a:pPr algn="ctr"/>
                      <a:endParaRPr lang="en-US" sz="1300" dirty="0">
                        <a:latin typeface="Calibri" panose="020F0502020204030204" pitchFamily="34" charset="0"/>
                        <a:cs typeface="Calibri" panose="020F0502020204030204" pitchFamily="34" charset="0"/>
                      </a:endParaRPr>
                    </a:p>
                  </a:txBody>
                  <a:tcPr anchor="ctr"/>
                </a:tc>
                <a:tc>
                  <a:txBody>
                    <a:bodyPr/>
                    <a:lstStyle/>
                    <a:p>
                      <a:pPr algn="ctr"/>
                      <a:endParaRPr lang="en-US" sz="13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4"/>
                  </a:ext>
                </a:extLst>
              </a:tr>
              <a:tr h="181199">
                <a:tc>
                  <a:txBody>
                    <a:bodyPr/>
                    <a:lstStyle/>
                    <a:p>
                      <a:pPr algn="ctr"/>
                      <a:r>
                        <a:rPr lang="en-US" sz="1300" dirty="0">
                          <a:latin typeface="Calibri" panose="020F0502020204030204" pitchFamily="34" charset="0"/>
                          <a:cs typeface="Calibri" panose="020F0502020204030204" pitchFamily="34" charset="0"/>
                        </a:rPr>
                        <a:t>2:00 p.m. – 6:00 p.m. </a:t>
                      </a:r>
                    </a:p>
                    <a:p>
                      <a:pPr algn="ctr"/>
                      <a:r>
                        <a:rPr lang="en-US" sz="1300" dirty="0">
                          <a:latin typeface="Calibri" panose="020F0502020204030204" pitchFamily="34" charset="0"/>
                          <a:cs typeface="Calibri" panose="020F0502020204030204" pitchFamily="34" charset="0"/>
                        </a:rPr>
                        <a:t>Drop-in Session</a:t>
                      </a:r>
                    </a:p>
                  </a:txBody>
                  <a:tcPr anchor="ctr"/>
                </a:tc>
                <a:tc>
                  <a:txBody>
                    <a:bodyPr/>
                    <a:lstStyle/>
                    <a:p>
                      <a:pPr algn="ctr"/>
                      <a:r>
                        <a:rPr lang="en-US" sz="1300" dirty="0">
                          <a:latin typeface="Calibri" panose="020F0502020204030204" pitchFamily="34" charset="0"/>
                          <a:cs typeface="Calibri" panose="020F0502020204030204" pitchFamily="34" charset="0"/>
                        </a:rPr>
                        <a:t>2:00 p.m. – 6:00 p.m. </a:t>
                      </a:r>
                    </a:p>
                    <a:p>
                      <a:pPr algn="ctr"/>
                      <a:r>
                        <a:rPr lang="en-US" sz="1300" dirty="0">
                          <a:latin typeface="Calibri" panose="020F0502020204030204" pitchFamily="34" charset="0"/>
                          <a:cs typeface="Calibri" panose="020F0502020204030204" pitchFamily="34" charset="0"/>
                        </a:rPr>
                        <a:t>Drop-in Session</a:t>
                      </a:r>
                    </a:p>
                  </a:txBody>
                  <a:tcPr anchor="ctr"/>
                </a:tc>
                <a:tc>
                  <a:txBody>
                    <a:bodyPr/>
                    <a:lstStyle/>
                    <a:p>
                      <a:pPr algn="ctr"/>
                      <a:r>
                        <a:rPr lang="en-US" sz="1300" dirty="0">
                          <a:latin typeface="Calibri" panose="020F0502020204030204" pitchFamily="34" charset="0"/>
                          <a:cs typeface="Calibri" panose="020F0502020204030204" pitchFamily="34" charset="0"/>
                        </a:rPr>
                        <a:t>2:00 p.m. – 6:00 p.m. </a:t>
                      </a:r>
                    </a:p>
                    <a:p>
                      <a:pPr algn="ctr"/>
                      <a:r>
                        <a:rPr lang="en-US" sz="1300" dirty="0">
                          <a:latin typeface="Calibri" panose="020F0502020204030204" pitchFamily="34" charset="0"/>
                          <a:cs typeface="Calibri" panose="020F0502020204030204" pitchFamily="34" charset="0"/>
                        </a:rPr>
                        <a:t>Drop-in Session</a:t>
                      </a:r>
                    </a:p>
                  </a:txBody>
                  <a:tcPr anchor="ctr"/>
                </a:tc>
                <a:extLst>
                  <a:ext uri="{0D108BD9-81ED-4DB2-BD59-A6C34878D82A}">
                    <a16:rowId xmlns:a16="http://schemas.microsoft.com/office/drawing/2014/main" val="10006"/>
                  </a:ext>
                </a:extLst>
              </a:tr>
              <a:tr h="287417">
                <a:tc>
                  <a:txBody>
                    <a:bodyPr/>
                    <a:lstStyle/>
                    <a:p>
                      <a:pPr algn="ctr"/>
                      <a:endParaRPr lang="en-US" sz="1300" dirty="0">
                        <a:latin typeface="Calibri" panose="020F0502020204030204" pitchFamily="34" charset="0"/>
                        <a:cs typeface="Calibri" panose="020F0502020204030204" pitchFamily="34" charset="0"/>
                      </a:endParaRPr>
                    </a:p>
                  </a:txBody>
                  <a:tcPr anchor="ctr"/>
                </a:tc>
                <a:tc>
                  <a:txBody>
                    <a:bodyPr/>
                    <a:lstStyle/>
                    <a:p>
                      <a:pPr algn="ctr"/>
                      <a:endParaRPr lang="en-US" sz="1300" dirty="0">
                        <a:latin typeface="Calibri" panose="020F0502020204030204" pitchFamily="34" charset="0"/>
                        <a:cs typeface="Calibri" panose="020F0502020204030204" pitchFamily="34" charset="0"/>
                      </a:endParaRPr>
                    </a:p>
                  </a:txBody>
                  <a:tcPr anchor="ctr"/>
                </a:tc>
                <a:tc>
                  <a:txBody>
                    <a:bodyPr/>
                    <a:lstStyle/>
                    <a:p>
                      <a:pPr algn="ctr"/>
                      <a:endParaRPr lang="en-US" sz="13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7"/>
                  </a:ext>
                </a:extLst>
              </a:tr>
            </a:tbl>
          </a:graphicData>
        </a:graphic>
      </p:graphicFrame>
      <p:graphicFrame>
        <p:nvGraphicFramePr>
          <p:cNvPr id="2" name="Table 1">
            <a:extLst>
              <a:ext uri="{FF2B5EF4-FFF2-40B4-BE49-F238E27FC236}">
                <a16:creationId xmlns:a16="http://schemas.microsoft.com/office/drawing/2014/main" id="{880C1677-18B9-4FDC-9A63-E0AEF60D488C}"/>
              </a:ext>
            </a:extLst>
          </p:cNvPr>
          <p:cNvGraphicFramePr>
            <a:graphicFrameLocks noGrp="1"/>
          </p:cNvGraphicFramePr>
          <p:nvPr>
            <p:extLst>
              <p:ext uri="{D42A27DB-BD31-4B8C-83A1-F6EECF244321}">
                <p14:modId xmlns:p14="http://schemas.microsoft.com/office/powerpoint/2010/main" val="3452163548"/>
              </p:ext>
            </p:extLst>
          </p:nvPr>
        </p:nvGraphicFramePr>
        <p:xfrm>
          <a:off x="4583832" y="4260329"/>
          <a:ext cx="7015634" cy="1752600"/>
        </p:xfrm>
        <a:graphic>
          <a:graphicData uri="http://schemas.openxmlformats.org/drawingml/2006/table">
            <a:tbl>
              <a:tblPr firstRow="1" bandRow="1">
                <a:tableStyleId>{7DF18680-E054-41AD-8BC1-D1AEF772440D}</a:tableStyleId>
              </a:tblPr>
              <a:tblGrid>
                <a:gridCol w="2311275">
                  <a:extLst>
                    <a:ext uri="{9D8B030D-6E8A-4147-A177-3AD203B41FA5}">
                      <a16:colId xmlns:a16="http://schemas.microsoft.com/office/drawing/2014/main" val="20000"/>
                    </a:ext>
                  </a:extLst>
                </a:gridCol>
                <a:gridCol w="2328095">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423845">
                <a:tc>
                  <a:txBody>
                    <a:bodyPr/>
                    <a:lstStyle/>
                    <a:p>
                      <a:pPr algn="ctr"/>
                      <a:r>
                        <a:rPr lang="en-US" sz="1300" b="1" dirty="0">
                          <a:latin typeface="Calibri" panose="020F0502020204030204" pitchFamily="34" charset="0"/>
                          <a:cs typeface="Calibri" panose="020F0502020204030204" pitchFamily="34" charset="0"/>
                        </a:rPr>
                        <a:t>Tuesday, </a:t>
                      </a:r>
                    </a:p>
                    <a:p>
                      <a:pPr algn="ctr"/>
                      <a:r>
                        <a:rPr lang="en-US" sz="1300" b="1" dirty="0">
                          <a:latin typeface="Calibri" panose="020F0502020204030204" pitchFamily="34" charset="0"/>
                          <a:cs typeface="Calibri" panose="020F0502020204030204" pitchFamily="34" charset="0"/>
                        </a:rPr>
                        <a:t>October 27, 2020</a:t>
                      </a:r>
                    </a:p>
                    <a:p>
                      <a:pPr algn="ctr"/>
                      <a:r>
                        <a:rPr lang="en-US" sz="1300" b="1" dirty="0">
                          <a:latin typeface="Calibri" panose="020F0502020204030204" pitchFamily="34" charset="0"/>
                          <a:cs typeface="Calibri" panose="020F0502020204030204" pitchFamily="34" charset="0"/>
                        </a:rPr>
                        <a:t>Houston County Tennis Facility</a:t>
                      </a:r>
                    </a:p>
                  </a:txBody>
                  <a:tcPr>
                    <a:solidFill>
                      <a:schemeClr val="bg2">
                        <a:lumMod val="50000"/>
                      </a:schemeClr>
                    </a:solidFill>
                  </a:tcPr>
                </a:tc>
                <a:tc>
                  <a:txBody>
                    <a:bodyPr/>
                    <a:lstStyle/>
                    <a:p>
                      <a:pPr algn="ctr"/>
                      <a:r>
                        <a:rPr lang="en-US" sz="1300" b="1" dirty="0">
                          <a:latin typeface="Calibri" panose="020F0502020204030204" pitchFamily="34" charset="0"/>
                          <a:cs typeface="Calibri" panose="020F0502020204030204" pitchFamily="34" charset="0"/>
                        </a:rPr>
                        <a:t>Wednesday, </a:t>
                      </a:r>
                    </a:p>
                    <a:p>
                      <a:pPr algn="ctr"/>
                      <a:r>
                        <a:rPr lang="en-US" sz="1300" b="1" dirty="0">
                          <a:latin typeface="Calibri" panose="020F0502020204030204" pitchFamily="34" charset="0"/>
                          <a:cs typeface="Calibri" panose="020F0502020204030204" pitchFamily="34" charset="0"/>
                        </a:rPr>
                        <a:t>October 28, 2020</a:t>
                      </a:r>
                    </a:p>
                    <a:p>
                      <a:pPr algn="ctr"/>
                      <a:r>
                        <a:rPr lang="en-US" sz="1300" b="1" dirty="0">
                          <a:latin typeface="Calibri" panose="020F0502020204030204" pitchFamily="34" charset="0"/>
                          <a:cs typeface="Calibri" panose="020F0502020204030204" pitchFamily="34" charset="0"/>
                        </a:rPr>
                        <a:t>Houston County Tennis Facility</a:t>
                      </a:r>
                    </a:p>
                  </a:txBody>
                  <a:tcPr>
                    <a:solidFill>
                      <a:schemeClr val="bg2">
                        <a:lumMod val="50000"/>
                      </a:schemeClr>
                    </a:solidFill>
                  </a:tcPr>
                </a:tc>
                <a:tc>
                  <a:txBody>
                    <a:bodyPr/>
                    <a:lstStyle/>
                    <a:p>
                      <a:pPr algn="ctr"/>
                      <a:r>
                        <a:rPr lang="en-US" sz="1300" b="1" dirty="0">
                          <a:latin typeface="Calibri" panose="020F0502020204030204" pitchFamily="34" charset="0"/>
                          <a:cs typeface="Calibri" panose="020F0502020204030204" pitchFamily="34" charset="0"/>
                        </a:rPr>
                        <a:t>Thursday, </a:t>
                      </a:r>
                    </a:p>
                    <a:p>
                      <a:pPr algn="ctr"/>
                      <a:r>
                        <a:rPr lang="en-US" sz="1300" b="1" dirty="0">
                          <a:latin typeface="Calibri" panose="020F0502020204030204" pitchFamily="34" charset="0"/>
                          <a:cs typeface="Calibri" panose="020F0502020204030204" pitchFamily="34" charset="0"/>
                        </a:rPr>
                        <a:t>October 29, 2020</a:t>
                      </a:r>
                    </a:p>
                    <a:p>
                      <a:pPr algn="ctr"/>
                      <a:r>
                        <a:rPr lang="en-US" sz="1300" b="1" dirty="0">
                          <a:latin typeface="Calibri" panose="020F0502020204030204" pitchFamily="34" charset="0"/>
                          <a:cs typeface="Calibri" panose="020F0502020204030204" pitchFamily="34" charset="0"/>
                        </a:rPr>
                        <a:t>Houston County Tennis Facility</a:t>
                      </a:r>
                    </a:p>
                  </a:txBody>
                  <a:tcPr>
                    <a:solidFill>
                      <a:schemeClr val="bg2">
                        <a:lumMod val="50000"/>
                      </a:schemeClr>
                    </a:solidFill>
                  </a:tcPr>
                </a:tc>
                <a:extLst>
                  <a:ext uri="{0D108BD9-81ED-4DB2-BD59-A6C34878D82A}">
                    <a16:rowId xmlns:a16="http://schemas.microsoft.com/office/drawing/2014/main" val="10000"/>
                  </a:ext>
                </a:extLst>
              </a:tr>
              <a:tr h="257334">
                <a:tc>
                  <a:txBody>
                    <a:bodyPr/>
                    <a:lstStyle/>
                    <a:p>
                      <a:pPr algn="ctr"/>
                      <a:endParaRPr lang="en-US" sz="1300" dirty="0">
                        <a:latin typeface="Calibri" panose="020F0502020204030204" pitchFamily="34" charset="0"/>
                        <a:cs typeface="Calibri" panose="020F0502020204030204" pitchFamily="34" charset="0"/>
                      </a:endParaRPr>
                    </a:p>
                  </a:txBody>
                  <a:tcPr anchor="ctr"/>
                </a:tc>
                <a:tc>
                  <a:txBody>
                    <a:bodyPr/>
                    <a:lstStyle/>
                    <a:p>
                      <a:pPr algn="ctr"/>
                      <a:endParaRPr lang="en-US" sz="1300" dirty="0">
                        <a:latin typeface="Calibri" panose="020F0502020204030204" pitchFamily="34" charset="0"/>
                        <a:cs typeface="Calibri" panose="020F0502020204030204" pitchFamily="34" charset="0"/>
                      </a:endParaRPr>
                    </a:p>
                  </a:txBody>
                  <a:tcPr anchor="ctr"/>
                </a:tc>
                <a:tc>
                  <a:txBody>
                    <a:bodyPr/>
                    <a:lstStyle/>
                    <a:p>
                      <a:pPr algn="ctr"/>
                      <a:endParaRPr lang="en-US" sz="13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4"/>
                  </a:ext>
                </a:extLst>
              </a:tr>
              <a:tr h="181199">
                <a:tc>
                  <a:txBody>
                    <a:bodyPr/>
                    <a:lstStyle/>
                    <a:p>
                      <a:pPr algn="ctr"/>
                      <a:r>
                        <a:rPr lang="en-US" sz="1300" dirty="0">
                          <a:latin typeface="Calibri" panose="020F0502020204030204" pitchFamily="34" charset="0"/>
                          <a:cs typeface="Calibri" panose="020F0502020204030204" pitchFamily="34" charset="0"/>
                        </a:rPr>
                        <a:t>2:00 p.m. – 6:00 p.m. </a:t>
                      </a:r>
                    </a:p>
                    <a:p>
                      <a:pPr algn="ctr"/>
                      <a:r>
                        <a:rPr lang="en-US" sz="1300" dirty="0">
                          <a:latin typeface="Calibri" panose="020F0502020204030204" pitchFamily="34" charset="0"/>
                          <a:cs typeface="Calibri" panose="020F0502020204030204" pitchFamily="34" charset="0"/>
                        </a:rPr>
                        <a:t>Drop-in Session</a:t>
                      </a:r>
                    </a:p>
                  </a:txBody>
                  <a:tcPr anchor="ctr"/>
                </a:tc>
                <a:tc>
                  <a:txBody>
                    <a:bodyPr/>
                    <a:lstStyle/>
                    <a:p>
                      <a:pPr algn="ctr"/>
                      <a:r>
                        <a:rPr lang="en-US" sz="1300" dirty="0">
                          <a:latin typeface="Calibri" panose="020F0502020204030204" pitchFamily="34" charset="0"/>
                          <a:cs typeface="Calibri" panose="020F0502020204030204" pitchFamily="34" charset="0"/>
                        </a:rPr>
                        <a:t>2:00 p.m. – 6:00 p.m. </a:t>
                      </a:r>
                    </a:p>
                    <a:p>
                      <a:pPr algn="ctr"/>
                      <a:r>
                        <a:rPr lang="en-US" sz="1300" dirty="0">
                          <a:latin typeface="Calibri" panose="020F0502020204030204" pitchFamily="34" charset="0"/>
                          <a:cs typeface="Calibri" panose="020F0502020204030204" pitchFamily="34" charset="0"/>
                        </a:rPr>
                        <a:t>Drop-in Session</a:t>
                      </a:r>
                    </a:p>
                  </a:txBody>
                  <a:tcPr anchor="ctr"/>
                </a:tc>
                <a:tc>
                  <a:txBody>
                    <a:bodyPr/>
                    <a:lstStyle/>
                    <a:p>
                      <a:pPr algn="ctr"/>
                      <a:r>
                        <a:rPr lang="en-US" sz="1300" dirty="0">
                          <a:latin typeface="Calibri" panose="020F0502020204030204" pitchFamily="34" charset="0"/>
                          <a:cs typeface="Calibri" panose="020F0502020204030204" pitchFamily="34" charset="0"/>
                        </a:rPr>
                        <a:t>2:00 p.m. – 6:00 p.m. </a:t>
                      </a:r>
                    </a:p>
                    <a:p>
                      <a:pPr algn="ctr"/>
                      <a:r>
                        <a:rPr lang="en-US" sz="1300" dirty="0">
                          <a:latin typeface="Calibri" panose="020F0502020204030204" pitchFamily="34" charset="0"/>
                          <a:cs typeface="Calibri" panose="020F0502020204030204" pitchFamily="34" charset="0"/>
                        </a:rPr>
                        <a:t>Drop-in Session</a:t>
                      </a:r>
                    </a:p>
                  </a:txBody>
                  <a:tcPr anchor="ctr"/>
                </a:tc>
                <a:extLst>
                  <a:ext uri="{0D108BD9-81ED-4DB2-BD59-A6C34878D82A}">
                    <a16:rowId xmlns:a16="http://schemas.microsoft.com/office/drawing/2014/main" val="10006"/>
                  </a:ext>
                </a:extLst>
              </a:tr>
              <a:tr h="287417">
                <a:tc>
                  <a:txBody>
                    <a:bodyPr/>
                    <a:lstStyle/>
                    <a:p>
                      <a:pPr algn="ctr"/>
                      <a:endParaRPr lang="en-US" sz="1300" dirty="0">
                        <a:latin typeface="Calibri" panose="020F0502020204030204" pitchFamily="34" charset="0"/>
                        <a:cs typeface="Calibri" panose="020F0502020204030204" pitchFamily="34" charset="0"/>
                      </a:endParaRPr>
                    </a:p>
                  </a:txBody>
                  <a:tcPr anchor="ctr"/>
                </a:tc>
                <a:tc>
                  <a:txBody>
                    <a:bodyPr/>
                    <a:lstStyle/>
                    <a:p>
                      <a:pPr algn="ctr"/>
                      <a:endParaRPr lang="en-US" sz="1300" dirty="0">
                        <a:latin typeface="Calibri" panose="020F0502020204030204" pitchFamily="34" charset="0"/>
                        <a:cs typeface="Calibri" panose="020F0502020204030204" pitchFamily="34" charset="0"/>
                      </a:endParaRPr>
                    </a:p>
                  </a:txBody>
                  <a:tcPr anchor="ctr"/>
                </a:tc>
                <a:tc>
                  <a:txBody>
                    <a:bodyPr/>
                    <a:lstStyle/>
                    <a:p>
                      <a:pPr algn="ctr"/>
                      <a:endParaRPr lang="en-US" sz="13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45703035"/>
      </p:ext>
    </p:extLst>
  </p:cSld>
  <p:clrMapOvr>
    <a:masterClrMapping/>
  </p:clrMapOvr>
  <p:transition spd="slow">
    <p:strips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783632" y="1484784"/>
            <a:ext cx="9145016" cy="4733507"/>
            <a:chOff x="1019372" y="1274980"/>
            <a:chExt cx="10158710" cy="5680207"/>
          </a:xfrm>
          <a:solidFill>
            <a:schemeClr val="bg2">
              <a:lumMod val="50000"/>
            </a:schemeClr>
          </a:solidFill>
        </p:grpSpPr>
        <p:sp>
          <p:nvSpPr>
            <p:cNvPr id="15" name="Rounded Rectangle 14"/>
            <p:cNvSpPr/>
            <p:nvPr/>
          </p:nvSpPr>
          <p:spPr>
            <a:xfrm>
              <a:off x="1019372" y="1274980"/>
              <a:ext cx="10158710" cy="5680207"/>
            </a:xfrm>
            <a:prstGeom prst="roundRect">
              <a:avLst/>
            </a:prstGeom>
            <a:grpFill/>
            <a:ln w="38100">
              <a:solidFill>
                <a:srgbClr val="FFCC66"/>
              </a:solidFill>
            </a:ln>
          </p:spPr>
          <p:style>
            <a:lnRef idx="3">
              <a:schemeClr val="lt1"/>
            </a:lnRef>
            <a:fillRef idx="1">
              <a:schemeClr val="accent5"/>
            </a:fillRef>
            <a:effectRef idx="1">
              <a:schemeClr val="accent5"/>
            </a:effectRef>
            <a:fontRef idx="minor">
              <a:schemeClr val="lt1"/>
            </a:fontRef>
          </p:style>
          <p:txBody>
            <a:bodyPr lIns="130622" tIns="65311" rIns="130622" bIns="65311" rtlCol="0" anchor="ctr"/>
            <a:lstStyle/>
            <a:p>
              <a:pPr algn="ctr"/>
              <a:endParaRPr lang="en-US" dirty="0"/>
            </a:p>
          </p:txBody>
        </p:sp>
        <p:sp>
          <p:nvSpPr>
            <p:cNvPr id="16" name="TextBox 15"/>
            <p:cNvSpPr txBox="1"/>
            <p:nvPr/>
          </p:nvSpPr>
          <p:spPr>
            <a:xfrm>
              <a:off x="1339331" y="1534209"/>
              <a:ext cx="9598781" cy="5107324"/>
            </a:xfrm>
            <a:prstGeom prst="rect">
              <a:avLst/>
            </a:prstGeom>
            <a:noFill/>
          </p:spPr>
          <p:txBody>
            <a:bodyPr wrap="square" lIns="130622" tIns="65311" rIns="130622" bIns="65311" rtlCol="0">
              <a:spAutoFit/>
            </a:bodyPr>
            <a:lstStyle/>
            <a:p>
              <a:pPr marL="285736" indent="-285736">
                <a:lnSpc>
                  <a:spcPts val="3600"/>
                </a:lnSpc>
                <a:buFont typeface="Arial" pitchFamily="34" charset="0"/>
                <a:buChar char="•"/>
              </a:pPr>
              <a:r>
                <a:rPr lang="en-US" sz="2500" dirty="0">
                  <a:solidFill>
                    <a:schemeClr val="bg1"/>
                  </a:solidFill>
                  <a:latin typeface="Calibri" pitchFamily="34" charset="0"/>
                </a:rPr>
                <a:t>Open Enrollment ends November 6th at 11:59 p.m.</a:t>
              </a:r>
            </a:p>
            <a:p>
              <a:pPr marL="285736" indent="-285736">
                <a:lnSpc>
                  <a:spcPts val="3600"/>
                </a:lnSpc>
                <a:buFont typeface="Arial" pitchFamily="34" charset="0"/>
                <a:buChar char="•"/>
              </a:pPr>
              <a:r>
                <a:rPr lang="en-US" sz="2500" dirty="0">
                  <a:solidFill>
                    <a:schemeClr val="bg1"/>
                  </a:solidFill>
                  <a:latin typeface="Calibri" pitchFamily="34" charset="0"/>
                </a:rPr>
                <a:t>Address Change?  Access the Employee Self-Service link found on the Single Sign On Portal or under the Employees tab on </a:t>
              </a:r>
              <a:r>
                <a:rPr lang="en-US" sz="2500" dirty="0">
                  <a:solidFill>
                    <a:srgbClr val="00B0F0"/>
                  </a:solidFill>
                  <a:latin typeface="Calibri" pitchFamily="34" charset="0"/>
                  <a:hlinkClick r:id="rId3">
                    <a:extLst>
                      <a:ext uri="{A12FA001-AC4F-418D-AE19-62706E023703}">
                        <ahyp:hlinkClr xmlns:ahyp="http://schemas.microsoft.com/office/drawing/2018/hyperlinkcolor" val="tx"/>
                      </a:ext>
                    </a:extLst>
                  </a:hlinkClick>
                </a:rPr>
                <a:t>www.hcbe.net</a:t>
              </a:r>
              <a:r>
                <a:rPr lang="en-US" sz="2500" dirty="0">
                  <a:solidFill>
                    <a:schemeClr val="bg1"/>
                  </a:solidFill>
                  <a:latin typeface="Calibri" pitchFamily="34" charset="0"/>
                </a:rPr>
                <a:t>. </a:t>
              </a:r>
            </a:p>
            <a:p>
              <a:pPr marL="285736" indent="-285736">
                <a:lnSpc>
                  <a:spcPts val="3600"/>
                </a:lnSpc>
                <a:buFont typeface="Arial" pitchFamily="34" charset="0"/>
                <a:buChar char="•"/>
              </a:pPr>
              <a:r>
                <a:rPr lang="en-US" sz="2500" dirty="0">
                  <a:solidFill>
                    <a:schemeClr val="bg1"/>
                  </a:solidFill>
                  <a:latin typeface="Calibri" pitchFamily="34" charset="0"/>
                </a:rPr>
                <a:t>Not making changes to Local benefits? Call or log on to review your benefits, email address, and life insurance beneficiaries</a:t>
              </a:r>
            </a:p>
            <a:p>
              <a:pPr marL="285736" indent="-285736">
                <a:lnSpc>
                  <a:spcPts val="3600"/>
                </a:lnSpc>
                <a:buFont typeface="Arial" pitchFamily="34" charset="0"/>
                <a:buChar char="•"/>
              </a:pPr>
              <a:r>
                <a:rPr lang="en-US" sz="2500" dirty="0">
                  <a:solidFill>
                    <a:schemeClr val="bg1"/>
                  </a:solidFill>
                  <a:latin typeface="Calibri" pitchFamily="34" charset="0"/>
                </a:rPr>
                <a:t>First deductions are taken in December for January 1 coverage  </a:t>
              </a:r>
            </a:p>
            <a:p>
              <a:pPr marL="285736" indent="-285736">
                <a:lnSpc>
                  <a:spcPts val="3600"/>
                </a:lnSpc>
                <a:buFont typeface="Arial" pitchFamily="34" charset="0"/>
                <a:buChar char="•"/>
              </a:pPr>
              <a:r>
                <a:rPr lang="en-US" sz="2500" dirty="0">
                  <a:solidFill>
                    <a:schemeClr val="bg1"/>
                  </a:solidFill>
                  <a:latin typeface="Calibri" pitchFamily="34" charset="0"/>
                </a:rPr>
                <a:t>SHBP dependent documentation for new health dependents – contact SHBP if you do not receive a documentation request</a:t>
              </a:r>
            </a:p>
          </p:txBody>
        </p:sp>
      </p:grpSp>
      <p:sp>
        <p:nvSpPr>
          <p:cNvPr id="10" name="Rectangle 2">
            <a:extLst>
              <a:ext uri="{FF2B5EF4-FFF2-40B4-BE49-F238E27FC236}">
                <a16:creationId xmlns:a16="http://schemas.microsoft.com/office/drawing/2014/main" id="{B89BCABE-A2BD-4B39-9109-E1D2F0FCC75C}"/>
              </a:ext>
            </a:extLst>
          </p:cNvPr>
          <p:cNvSpPr>
            <a:spLocks noGrp="1" noChangeArrowheads="1"/>
          </p:cNvSpPr>
          <p:nvPr>
            <p:ph type="title" idx="4294967295"/>
          </p:nvPr>
        </p:nvSpPr>
        <p:spPr>
          <a:xfrm>
            <a:off x="47328" y="431701"/>
            <a:ext cx="11161240" cy="981075"/>
          </a:xfrm>
          <a:prstGeom prst="rect">
            <a:avLst/>
          </a:prstGeom>
        </p:spPr>
        <p:txBody>
          <a:bodyPr>
            <a:normAutofit/>
          </a:bodyPr>
          <a:lstStyle/>
          <a:p>
            <a:r>
              <a:rPr lang="en-US" sz="5000" b="1" dirty="0">
                <a:solidFill>
                  <a:schemeClr val="bg1"/>
                </a:solidFill>
                <a:latin typeface="Calibri" pitchFamily="34" charset="0"/>
              </a:rPr>
              <a:t>Open Enrollment Reminders</a:t>
            </a:r>
          </a:p>
        </p:txBody>
      </p:sp>
      <p:sp>
        <p:nvSpPr>
          <p:cNvPr id="3" name="Slide Number Placeholder 2">
            <a:extLst>
              <a:ext uri="{FF2B5EF4-FFF2-40B4-BE49-F238E27FC236}">
                <a16:creationId xmlns:a16="http://schemas.microsoft.com/office/drawing/2014/main" id="{4B51A54C-99A4-4988-B810-D2C0AD41C110}"/>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4" name="Picture 3" descr="A picture containing drawing&#10;&#10;Description automatically generated">
            <a:extLst>
              <a:ext uri="{FF2B5EF4-FFF2-40B4-BE49-F238E27FC236}">
                <a16:creationId xmlns:a16="http://schemas.microsoft.com/office/drawing/2014/main" id="{52298073-90E6-4330-BBB7-173877D41D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28" y="2654420"/>
            <a:ext cx="2348880" cy="2348880"/>
          </a:xfrm>
          <a:prstGeom prst="rect">
            <a:avLst/>
          </a:prstGeom>
        </p:spPr>
      </p:pic>
    </p:spTree>
    <p:extLst>
      <p:ext uri="{BB962C8B-B14F-4D97-AF65-F5344CB8AC3E}">
        <p14:creationId xmlns:p14="http://schemas.microsoft.com/office/powerpoint/2010/main" val="3371579948"/>
      </p:ext>
    </p:extLst>
  </p:cSld>
  <p:clrMapOvr>
    <a:masterClrMapping/>
  </p:clrMapOvr>
  <p:transition spd="slow">
    <p:strips dir="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6C9D135-2BF4-4694-8732-88EEE18AA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F778FCE6-4D20-4A9A-90B4-C948024E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FBCBF307-3BC6-4D33-BC45-E7DADD14F2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A9C77DBE-43B2-4580-9C81-52DE557B7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F2D13DA-854B-4B17-9AC4-3D4D21228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905" y="1544836"/>
            <a:ext cx="3537168" cy="3695335"/>
          </a:xfrm>
          <a:prstGeom prst="rect">
            <a:avLst/>
          </a:prstGeom>
          <a:ln w="57150">
            <a:solidFill>
              <a:schemeClr val="bg2">
                <a:lumMod val="50000"/>
              </a:schemeClr>
            </a:solidFill>
          </a:ln>
        </p:spPr>
      </p:pic>
      <p:sp>
        <p:nvSpPr>
          <p:cNvPr id="21" name="Rectangle 20">
            <a:extLst>
              <a:ext uri="{FF2B5EF4-FFF2-40B4-BE49-F238E27FC236}">
                <a16:creationId xmlns:a16="http://schemas.microsoft.com/office/drawing/2014/main" id="{AE2EEEB7-07F4-4B3C-A872-E13A22D8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2">
            <a:extLst>
              <a:ext uri="{FF2B5EF4-FFF2-40B4-BE49-F238E27FC236}">
                <a16:creationId xmlns:a16="http://schemas.microsoft.com/office/drawing/2014/main" id="{8B1DEFA5-152B-49DF-B29A-C5764967104A}"/>
              </a:ext>
            </a:extLst>
          </p:cNvPr>
          <p:cNvSpPr>
            <a:spLocks noGrp="1" noChangeArrowheads="1"/>
          </p:cNvSpPr>
          <p:nvPr>
            <p:ph type="title" idx="4294967295"/>
          </p:nvPr>
        </p:nvSpPr>
        <p:spPr>
          <a:xfrm>
            <a:off x="8096885" y="1105774"/>
            <a:ext cx="3659246" cy="3835394"/>
          </a:xfrm>
          <a:prstGeom prst="rect">
            <a:avLst/>
          </a:prstGeom>
        </p:spPr>
        <p:txBody>
          <a:bodyPr vert="horz" lIns="91440" tIns="45720" rIns="91440" bIns="45720" rtlCol="0" anchor="b">
            <a:normAutofit/>
          </a:bodyPr>
          <a:lstStyle/>
          <a:p>
            <a:pPr algn="ctr"/>
            <a:r>
              <a:rPr lang="en-US" sz="5000" b="1" dirty="0">
                <a:solidFill>
                  <a:srgbClr val="FFFFFF"/>
                </a:solidFill>
              </a:rPr>
              <a:t>Local </a:t>
            </a:r>
            <a:br>
              <a:rPr lang="en-US" sz="5000" b="1" dirty="0">
                <a:solidFill>
                  <a:srgbClr val="FFFFFF"/>
                </a:solidFill>
              </a:rPr>
            </a:br>
            <a:br>
              <a:rPr lang="en-US" sz="5000" b="1" dirty="0">
                <a:solidFill>
                  <a:srgbClr val="FFFFFF"/>
                </a:solidFill>
              </a:rPr>
            </a:br>
            <a:r>
              <a:rPr lang="en-US" sz="5000" b="1" dirty="0">
                <a:solidFill>
                  <a:srgbClr val="FFFFFF"/>
                </a:solidFill>
              </a:rPr>
              <a:t>HCBE </a:t>
            </a:r>
            <a:br>
              <a:rPr lang="en-US" sz="5000" b="1" dirty="0">
                <a:solidFill>
                  <a:srgbClr val="FFFFFF"/>
                </a:solidFill>
              </a:rPr>
            </a:br>
            <a:br>
              <a:rPr lang="en-US" sz="5000" b="1" dirty="0">
                <a:solidFill>
                  <a:srgbClr val="FFFFFF"/>
                </a:solidFill>
              </a:rPr>
            </a:br>
            <a:r>
              <a:rPr lang="en-US" sz="5000" b="1" dirty="0">
                <a:solidFill>
                  <a:srgbClr val="FFFFFF"/>
                </a:solidFill>
              </a:rPr>
              <a:t>Benefits</a:t>
            </a:r>
          </a:p>
        </p:txBody>
      </p:sp>
      <p:sp>
        <p:nvSpPr>
          <p:cNvPr id="23" name="Rectangle 22">
            <a:extLst>
              <a:ext uri="{FF2B5EF4-FFF2-40B4-BE49-F238E27FC236}">
                <a16:creationId xmlns:a16="http://schemas.microsoft.com/office/drawing/2014/main" id="{BD33F139-16D4-4A34-9C64-4B22E8E82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0A050286-98CF-4A81-AB60-2D452A1D51A7}"/>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105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05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539638"/>
      </p:ext>
    </p:extLst>
  </p:cSld>
  <p:clrMapOvr>
    <a:masterClrMapping/>
  </p:clrMapOvr>
  <p:transition spd="slow">
    <p:strips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59241748"/>
              </p:ext>
            </p:extLst>
          </p:nvPr>
        </p:nvGraphicFramePr>
        <p:xfrm>
          <a:off x="1631504" y="1546468"/>
          <a:ext cx="8928992" cy="2674620"/>
        </p:xfrm>
        <a:graphic>
          <a:graphicData uri="http://schemas.openxmlformats.org/drawingml/2006/table">
            <a:tbl>
              <a:tblPr firstRow="1" bandRow="1">
                <a:tableStyleId>{5C22544A-7EE6-4342-B048-85BDC9FD1C3A}</a:tableStyleId>
              </a:tblPr>
              <a:tblGrid>
                <a:gridCol w="5149235">
                  <a:extLst>
                    <a:ext uri="{9D8B030D-6E8A-4147-A177-3AD203B41FA5}">
                      <a16:colId xmlns:a16="http://schemas.microsoft.com/office/drawing/2014/main" val="20000"/>
                    </a:ext>
                  </a:extLst>
                </a:gridCol>
                <a:gridCol w="1807711">
                  <a:extLst>
                    <a:ext uri="{9D8B030D-6E8A-4147-A177-3AD203B41FA5}">
                      <a16:colId xmlns:a16="http://schemas.microsoft.com/office/drawing/2014/main" val="20001"/>
                    </a:ext>
                  </a:extLst>
                </a:gridCol>
                <a:gridCol w="1972046">
                  <a:extLst>
                    <a:ext uri="{9D8B030D-6E8A-4147-A177-3AD203B41FA5}">
                      <a16:colId xmlns:a16="http://schemas.microsoft.com/office/drawing/2014/main" val="20002"/>
                    </a:ext>
                  </a:extLst>
                </a:gridCol>
              </a:tblGrid>
              <a:tr h="370840">
                <a:tc gridSpan="3">
                  <a:txBody>
                    <a:bodyPr/>
                    <a:lstStyle/>
                    <a:p>
                      <a:pPr algn="ctr"/>
                      <a:r>
                        <a:rPr lang="en-US" sz="1800" dirty="0">
                          <a:solidFill>
                            <a:schemeClr val="bg2">
                              <a:lumMod val="50000"/>
                            </a:schemeClr>
                          </a:solidFill>
                          <a:latin typeface="Calibri" pitchFamily="34" charset="0"/>
                          <a:cs typeface="Calibri" pitchFamily="34" charset="0"/>
                        </a:rPr>
                        <a:t>BENEFIT</a:t>
                      </a:r>
                      <a:r>
                        <a:rPr lang="en-US" sz="1800" baseline="0" dirty="0">
                          <a:solidFill>
                            <a:schemeClr val="bg2">
                              <a:lumMod val="50000"/>
                            </a:schemeClr>
                          </a:solidFill>
                          <a:latin typeface="Calibri" pitchFamily="34" charset="0"/>
                          <a:cs typeface="Calibri" pitchFamily="34" charset="0"/>
                        </a:rPr>
                        <a:t> HIGHLIGHTS </a:t>
                      </a:r>
                      <a:r>
                        <a:rPr lang="en-US" sz="1400" baseline="0" dirty="0">
                          <a:solidFill>
                            <a:schemeClr val="bg2">
                              <a:lumMod val="50000"/>
                            </a:schemeClr>
                          </a:solidFill>
                          <a:latin typeface="Calibri" pitchFamily="34" charset="0"/>
                          <a:cs typeface="Calibri" pitchFamily="34" charset="0"/>
                        </a:rPr>
                        <a:t>(refer to Certificate for additional details)</a:t>
                      </a:r>
                      <a:endParaRPr lang="en-US" sz="1400" dirty="0">
                        <a:solidFill>
                          <a:schemeClr val="bg2">
                            <a:lumMod val="50000"/>
                          </a:schemeClr>
                        </a:solidFill>
                        <a:latin typeface="Calibri" pitchFamily="34" charset="0"/>
                        <a:cs typeface="Calibri" pitchFamily="34" charset="0"/>
                      </a:endParaRPr>
                    </a:p>
                  </a:txBody>
                  <a:tcPr>
                    <a:solidFill>
                      <a:schemeClr val="bg2">
                        <a:lumMod val="90000"/>
                      </a:schemeClr>
                    </a:solidFill>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10000"/>
                  </a:ext>
                </a:extLst>
              </a:tr>
              <a:tr h="335280">
                <a:tc>
                  <a:txBody>
                    <a:bodyPr/>
                    <a:lstStyle/>
                    <a:p>
                      <a:pPr algn="ctr"/>
                      <a:r>
                        <a:rPr lang="en-US" sz="1600" b="1" dirty="0">
                          <a:solidFill>
                            <a:schemeClr val="bg2">
                              <a:lumMod val="50000"/>
                            </a:schemeClr>
                          </a:solidFill>
                          <a:latin typeface="Calibri" pitchFamily="34" charset="0"/>
                          <a:cs typeface="Calibri" pitchFamily="34" charset="0"/>
                        </a:rPr>
                        <a:t>Type</a:t>
                      </a:r>
                      <a:r>
                        <a:rPr lang="en-US" sz="1600" b="1" baseline="0" dirty="0">
                          <a:solidFill>
                            <a:schemeClr val="bg2">
                              <a:lumMod val="50000"/>
                            </a:schemeClr>
                          </a:solidFill>
                          <a:latin typeface="Calibri" pitchFamily="34" charset="0"/>
                          <a:cs typeface="Calibri" pitchFamily="34" charset="0"/>
                        </a:rPr>
                        <a:t> of Service</a:t>
                      </a:r>
                      <a:endParaRPr lang="en-US" sz="1600" b="1" dirty="0">
                        <a:solidFill>
                          <a:schemeClr val="bg2">
                            <a:lumMod val="50000"/>
                          </a:schemeClr>
                        </a:solidFill>
                        <a:latin typeface="Calibri" pitchFamily="34" charset="0"/>
                        <a:cs typeface="Calibri" pitchFamily="34" charset="0"/>
                      </a:endParaRPr>
                    </a:p>
                  </a:txBody>
                  <a:tcPr anchor="ctr">
                    <a:solidFill>
                      <a:schemeClr val="bg1">
                        <a:lumMod val="85000"/>
                      </a:schemeClr>
                    </a:solidFill>
                  </a:tcPr>
                </a:tc>
                <a:tc>
                  <a:txBody>
                    <a:bodyPr/>
                    <a:lstStyle/>
                    <a:p>
                      <a:pPr algn="ctr"/>
                      <a:r>
                        <a:rPr lang="en-US" sz="1600" b="1" dirty="0">
                          <a:solidFill>
                            <a:schemeClr val="bg2">
                              <a:lumMod val="50000"/>
                            </a:schemeClr>
                          </a:solidFill>
                          <a:latin typeface="Calibri" pitchFamily="34" charset="0"/>
                          <a:cs typeface="Calibri" pitchFamily="34" charset="0"/>
                        </a:rPr>
                        <a:t>Low Plan  </a:t>
                      </a:r>
                    </a:p>
                    <a:p>
                      <a:pPr algn="ctr"/>
                      <a:r>
                        <a:rPr lang="en-US" sz="1600" b="1" dirty="0">
                          <a:solidFill>
                            <a:schemeClr val="bg2">
                              <a:lumMod val="50000"/>
                            </a:schemeClr>
                          </a:solidFill>
                          <a:latin typeface="Calibri" pitchFamily="34" charset="0"/>
                          <a:cs typeface="Calibri" pitchFamily="34" charset="0"/>
                        </a:rPr>
                        <a:t>In-Network</a:t>
                      </a:r>
                    </a:p>
                  </a:txBody>
                  <a:tcPr>
                    <a:solidFill>
                      <a:schemeClr val="bg1">
                        <a:lumMod val="85000"/>
                      </a:schemeClr>
                    </a:solidFill>
                  </a:tcPr>
                </a:tc>
                <a:tc>
                  <a:txBody>
                    <a:bodyPr/>
                    <a:lstStyle/>
                    <a:p>
                      <a:pPr algn="ctr"/>
                      <a:r>
                        <a:rPr lang="en-US" sz="1600" b="1" dirty="0">
                          <a:solidFill>
                            <a:schemeClr val="bg2">
                              <a:lumMod val="50000"/>
                            </a:schemeClr>
                          </a:solidFill>
                          <a:latin typeface="Calibri" pitchFamily="34" charset="0"/>
                          <a:cs typeface="Calibri" pitchFamily="34" charset="0"/>
                        </a:rPr>
                        <a:t>High Plan </a:t>
                      </a:r>
                    </a:p>
                    <a:p>
                      <a:pPr algn="ctr"/>
                      <a:r>
                        <a:rPr lang="en-US" sz="1600" b="1" dirty="0">
                          <a:solidFill>
                            <a:schemeClr val="bg2">
                              <a:lumMod val="50000"/>
                            </a:schemeClr>
                          </a:solidFill>
                          <a:latin typeface="Calibri" pitchFamily="34" charset="0"/>
                          <a:cs typeface="Calibri" pitchFamily="34" charset="0"/>
                        </a:rPr>
                        <a:t>In-Network</a:t>
                      </a:r>
                    </a:p>
                  </a:txBody>
                  <a:tcPr>
                    <a:solidFill>
                      <a:schemeClr val="bg1">
                        <a:lumMod val="85000"/>
                      </a:schemeClr>
                    </a:solidFill>
                  </a:tcPr>
                </a:tc>
                <a:extLst>
                  <a:ext uri="{0D108BD9-81ED-4DB2-BD59-A6C34878D82A}">
                    <a16:rowId xmlns:a16="http://schemas.microsoft.com/office/drawing/2014/main" val="10001"/>
                  </a:ext>
                </a:extLst>
              </a:tr>
              <a:tr h="373380">
                <a:tc>
                  <a:txBody>
                    <a:bodyPr/>
                    <a:lstStyle/>
                    <a:p>
                      <a:pPr algn="l"/>
                      <a:r>
                        <a:rPr lang="en-US" sz="1600" dirty="0">
                          <a:solidFill>
                            <a:schemeClr val="bg2">
                              <a:lumMod val="50000"/>
                            </a:schemeClr>
                          </a:solidFill>
                          <a:latin typeface="Calibri" pitchFamily="34" charset="0"/>
                          <a:cs typeface="Calibri" pitchFamily="34" charset="0"/>
                        </a:rPr>
                        <a:t>Type A - Cleanings, exams, fluoride to age 19, x-rays, &amp; more</a:t>
                      </a:r>
                    </a:p>
                  </a:txBody>
                  <a:tcPr>
                    <a:solidFill>
                      <a:schemeClr val="bg1"/>
                    </a:solidFill>
                  </a:tcPr>
                </a:tc>
                <a:tc>
                  <a:txBody>
                    <a:bodyPr/>
                    <a:lstStyle/>
                    <a:p>
                      <a:pPr algn="ctr"/>
                      <a:r>
                        <a:rPr lang="en-US" sz="1600" dirty="0">
                          <a:solidFill>
                            <a:schemeClr val="bg2">
                              <a:lumMod val="50000"/>
                            </a:schemeClr>
                          </a:solidFill>
                          <a:latin typeface="Calibri" pitchFamily="34" charset="0"/>
                          <a:cs typeface="Calibri" pitchFamily="34" charset="0"/>
                        </a:rPr>
                        <a:t>100%</a:t>
                      </a:r>
                    </a:p>
                  </a:txBody>
                  <a:tcPr anchor="ctr">
                    <a:solidFill>
                      <a:schemeClr val="bg1"/>
                    </a:solidFill>
                  </a:tcPr>
                </a:tc>
                <a:tc>
                  <a:txBody>
                    <a:bodyPr/>
                    <a:lstStyle/>
                    <a:p>
                      <a:pPr algn="ctr"/>
                      <a:r>
                        <a:rPr lang="en-US" sz="1600" dirty="0">
                          <a:solidFill>
                            <a:schemeClr val="bg2">
                              <a:lumMod val="50000"/>
                            </a:schemeClr>
                          </a:solidFill>
                          <a:latin typeface="Calibri" pitchFamily="34" charset="0"/>
                          <a:cs typeface="Calibri" pitchFamily="34" charset="0"/>
                        </a:rPr>
                        <a:t>100%</a:t>
                      </a:r>
                      <a:endParaRPr lang="en-US" sz="1600" b="1" dirty="0">
                        <a:solidFill>
                          <a:schemeClr val="bg2">
                            <a:lumMod val="50000"/>
                          </a:schemeClr>
                        </a:solidFill>
                        <a:latin typeface="Calibri" pitchFamily="34" charset="0"/>
                        <a:cs typeface="Calibri" pitchFamily="34" charset="0"/>
                      </a:endParaRPr>
                    </a:p>
                  </a:txBody>
                  <a:tcPr anchor="ctr">
                    <a:solidFill>
                      <a:schemeClr val="bg1"/>
                    </a:solidFill>
                  </a:tcPr>
                </a:tc>
                <a:extLst>
                  <a:ext uri="{0D108BD9-81ED-4DB2-BD59-A6C34878D82A}">
                    <a16:rowId xmlns:a16="http://schemas.microsoft.com/office/drawing/2014/main" val="10002"/>
                  </a:ext>
                </a:extLst>
              </a:tr>
              <a:tr h="635000">
                <a:tc>
                  <a:txBody>
                    <a:bodyPr/>
                    <a:lstStyle/>
                    <a:p>
                      <a:pPr algn="l"/>
                      <a:r>
                        <a:rPr lang="en-US" sz="1600" dirty="0">
                          <a:solidFill>
                            <a:schemeClr val="bg2">
                              <a:lumMod val="50000"/>
                            </a:schemeClr>
                          </a:solidFill>
                          <a:latin typeface="Calibri" pitchFamily="34" charset="0"/>
                          <a:cs typeface="Calibri" pitchFamily="34" charset="0"/>
                        </a:rPr>
                        <a:t>Type B</a:t>
                      </a:r>
                      <a:r>
                        <a:rPr lang="en-US" sz="1600" baseline="0" dirty="0">
                          <a:solidFill>
                            <a:schemeClr val="bg2">
                              <a:lumMod val="50000"/>
                            </a:schemeClr>
                          </a:solidFill>
                          <a:latin typeface="Calibri" pitchFamily="34" charset="0"/>
                          <a:cs typeface="Calibri" pitchFamily="34" charset="0"/>
                        </a:rPr>
                        <a:t> – Fillings, simple extractions, perio. maintenance, space maintainers, sealants for children, and more</a:t>
                      </a:r>
                      <a:endParaRPr lang="en-US" sz="1600" dirty="0">
                        <a:solidFill>
                          <a:schemeClr val="bg2">
                            <a:lumMod val="50000"/>
                          </a:schemeClr>
                        </a:solidFill>
                        <a:latin typeface="Calibri" pitchFamily="34" charset="0"/>
                        <a:cs typeface="Calibri" pitchFamily="34" charset="0"/>
                      </a:endParaRPr>
                    </a:p>
                  </a:txBody>
                  <a:tcPr>
                    <a:solidFill>
                      <a:schemeClr val="bg1">
                        <a:lumMod val="85000"/>
                      </a:schemeClr>
                    </a:solidFill>
                  </a:tcPr>
                </a:tc>
                <a:tc>
                  <a:txBody>
                    <a:bodyPr/>
                    <a:lstStyle/>
                    <a:p>
                      <a:pPr algn="ctr"/>
                      <a:r>
                        <a:rPr lang="en-US" sz="1600" dirty="0">
                          <a:solidFill>
                            <a:schemeClr val="bg2">
                              <a:lumMod val="50000"/>
                            </a:schemeClr>
                          </a:solidFill>
                          <a:latin typeface="Calibri" pitchFamily="34" charset="0"/>
                          <a:cs typeface="Calibri" pitchFamily="34" charset="0"/>
                        </a:rPr>
                        <a:t>60%</a:t>
                      </a:r>
                    </a:p>
                  </a:txBody>
                  <a:tcPr anchor="ctr">
                    <a:solidFill>
                      <a:schemeClr val="bg1">
                        <a:lumMod val="85000"/>
                      </a:schemeClr>
                    </a:solidFill>
                  </a:tcPr>
                </a:tc>
                <a:tc>
                  <a:txBody>
                    <a:bodyPr/>
                    <a:lstStyle/>
                    <a:p>
                      <a:pPr algn="ctr"/>
                      <a:r>
                        <a:rPr lang="en-US" sz="1600" baseline="0" dirty="0">
                          <a:solidFill>
                            <a:schemeClr val="bg2">
                              <a:lumMod val="50000"/>
                            </a:schemeClr>
                          </a:solidFill>
                          <a:latin typeface="Calibri" pitchFamily="34" charset="0"/>
                          <a:cs typeface="Calibri" pitchFamily="34" charset="0"/>
                        </a:rPr>
                        <a:t>80%</a:t>
                      </a:r>
                      <a:endParaRPr lang="en-US" sz="1600" dirty="0">
                        <a:solidFill>
                          <a:schemeClr val="bg2">
                            <a:lumMod val="50000"/>
                          </a:schemeClr>
                        </a:solidFill>
                        <a:latin typeface="Calibri" pitchFamily="34" charset="0"/>
                        <a:cs typeface="Calibri" pitchFamily="34" charset="0"/>
                      </a:endParaRPr>
                    </a:p>
                  </a:txBody>
                  <a:tcPr anchor="ctr">
                    <a:solidFill>
                      <a:schemeClr val="bg1">
                        <a:lumMod val="85000"/>
                      </a:schemeClr>
                    </a:solidFill>
                  </a:tcPr>
                </a:tc>
                <a:extLst>
                  <a:ext uri="{0D108BD9-81ED-4DB2-BD59-A6C34878D82A}">
                    <a16:rowId xmlns:a16="http://schemas.microsoft.com/office/drawing/2014/main" val="10003"/>
                  </a:ext>
                </a:extLst>
              </a:tr>
              <a:tr h="381000">
                <a:tc>
                  <a:txBody>
                    <a:bodyPr/>
                    <a:lstStyle/>
                    <a:p>
                      <a:pPr algn="l"/>
                      <a:r>
                        <a:rPr lang="en-US" sz="1600" dirty="0">
                          <a:solidFill>
                            <a:schemeClr val="bg2">
                              <a:lumMod val="50000"/>
                            </a:schemeClr>
                          </a:solidFill>
                          <a:latin typeface="Calibri" pitchFamily="34" charset="0"/>
                          <a:cs typeface="Calibri" pitchFamily="34" charset="0"/>
                        </a:rPr>
                        <a:t>Type</a:t>
                      </a:r>
                      <a:r>
                        <a:rPr lang="en-US" sz="1600" baseline="0" dirty="0">
                          <a:solidFill>
                            <a:schemeClr val="bg2">
                              <a:lumMod val="50000"/>
                            </a:schemeClr>
                          </a:solidFill>
                          <a:latin typeface="Calibri" pitchFamily="34" charset="0"/>
                          <a:cs typeface="Calibri" pitchFamily="34" charset="0"/>
                        </a:rPr>
                        <a:t> C – Surgical extractions, bridges, crowns, dentures</a:t>
                      </a:r>
                      <a:endParaRPr lang="en-US" sz="1600" dirty="0">
                        <a:solidFill>
                          <a:schemeClr val="bg2">
                            <a:lumMod val="50000"/>
                          </a:schemeClr>
                        </a:solidFill>
                        <a:latin typeface="Calibri" pitchFamily="34" charset="0"/>
                        <a:cs typeface="Calibri" pitchFamily="34" charset="0"/>
                      </a:endParaRPr>
                    </a:p>
                  </a:txBody>
                  <a:tcPr>
                    <a:solidFill>
                      <a:schemeClr val="bg1"/>
                    </a:solidFill>
                  </a:tcPr>
                </a:tc>
                <a:tc>
                  <a:txBody>
                    <a:bodyPr/>
                    <a:lstStyle/>
                    <a:p>
                      <a:pPr algn="ctr"/>
                      <a:r>
                        <a:rPr lang="en-US" sz="1600" dirty="0">
                          <a:solidFill>
                            <a:schemeClr val="bg2">
                              <a:lumMod val="50000"/>
                            </a:schemeClr>
                          </a:solidFill>
                          <a:latin typeface="Calibri" pitchFamily="34" charset="0"/>
                          <a:cs typeface="Calibri" pitchFamily="34" charset="0"/>
                        </a:rPr>
                        <a:t>50%</a:t>
                      </a:r>
                    </a:p>
                  </a:txBody>
                  <a:tcPr anchor="ctr">
                    <a:solidFill>
                      <a:schemeClr val="bg1"/>
                    </a:solidFill>
                  </a:tcPr>
                </a:tc>
                <a:tc>
                  <a:txBody>
                    <a:bodyPr/>
                    <a:lstStyle/>
                    <a:p>
                      <a:pPr algn="ctr"/>
                      <a:r>
                        <a:rPr lang="en-US" sz="1600" dirty="0">
                          <a:solidFill>
                            <a:schemeClr val="bg2">
                              <a:lumMod val="50000"/>
                            </a:schemeClr>
                          </a:solidFill>
                          <a:latin typeface="Calibri" pitchFamily="34" charset="0"/>
                          <a:cs typeface="Calibri" pitchFamily="34" charset="0"/>
                        </a:rPr>
                        <a:t>50%</a:t>
                      </a:r>
                      <a:endParaRPr lang="en-US" sz="1600" b="0" dirty="0">
                        <a:solidFill>
                          <a:schemeClr val="bg2">
                            <a:lumMod val="50000"/>
                          </a:schemeClr>
                        </a:solidFill>
                        <a:latin typeface="Calibri" pitchFamily="34" charset="0"/>
                        <a:cs typeface="Calibri" pitchFamily="34" charset="0"/>
                      </a:endParaRPr>
                    </a:p>
                  </a:txBody>
                  <a:tcPr anchor="ctr">
                    <a:solidFill>
                      <a:schemeClr val="bg1"/>
                    </a:solidFill>
                  </a:tcPr>
                </a:tc>
                <a:extLst>
                  <a:ext uri="{0D108BD9-81ED-4DB2-BD59-A6C34878D82A}">
                    <a16:rowId xmlns:a16="http://schemas.microsoft.com/office/drawing/2014/main" val="10004"/>
                  </a:ext>
                </a:extLst>
              </a:tr>
              <a:tr h="335280">
                <a:tc>
                  <a:txBody>
                    <a:bodyPr/>
                    <a:lstStyle/>
                    <a:p>
                      <a:pPr algn="l"/>
                      <a:r>
                        <a:rPr lang="en-US" sz="1600" dirty="0">
                          <a:solidFill>
                            <a:schemeClr val="bg2">
                              <a:lumMod val="50000"/>
                            </a:schemeClr>
                          </a:solidFill>
                          <a:latin typeface="Calibri" pitchFamily="34" charset="0"/>
                          <a:cs typeface="Calibri" pitchFamily="34" charset="0"/>
                        </a:rPr>
                        <a:t>Type D – Orthodontia</a:t>
                      </a:r>
                    </a:p>
                  </a:txBody>
                  <a:tcPr>
                    <a:solidFill>
                      <a:schemeClr val="bg1">
                        <a:lumMod val="85000"/>
                      </a:schemeClr>
                    </a:solidFill>
                  </a:tcPr>
                </a:tc>
                <a:tc>
                  <a:txBody>
                    <a:bodyPr/>
                    <a:lstStyle/>
                    <a:p>
                      <a:pPr algn="ctr"/>
                      <a:r>
                        <a:rPr lang="en-US" sz="1600" dirty="0">
                          <a:solidFill>
                            <a:schemeClr val="bg2">
                              <a:lumMod val="50000"/>
                            </a:schemeClr>
                          </a:solidFill>
                          <a:latin typeface="Calibri" pitchFamily="34" charset="0"/>
                          <a:cs typeface="Calibri" pitchFamily="34" charset="0"/>
                        </a:rPr>
                        <a:t>50%</a:t>
                      </a:r>
                    </a:p>
                  </a:txBody>
                  <a:tcPr anchor="ctr">
                    <a:solidFill>
                      <a:schemeClr val="bg1">
                        <a:lumMod val="85000"/>
                      </a:schemeClr>
                    </a:solidFill>
                  </a:tcPr>
                </a:tc>
                <a:tc>
                  <a:txBody>
                    <a:bodyPr/>
                    <a:lstStyle/>
                    <a:p>
                      <a:pPr algn="ctr"/>
                      <a:r>
                        <a:rPr lang="en-US" sz="1600" dirty="0">
                          <a:solidFill>
                            <a:schemeClr val="bg2">
                              <a:lumMod val="50000"/>
                            </a:schemeClr>
                          </a:solidFill>
                          <a:latin typeface="Calibri" pitchFamily="34" charset="0"/>
                          <a:cs typeface="Calibri" pitchFamily="34" charset="0"/>
                        </a:rPr>
                        <a:t>50%</a:t>
                      </a:r>
                    </a:p>
                  </a:txBody>
                  <a:tcPr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93182809"/>
              </p:ext>
            </p:extLst>
          </p:nvPr>
        </p:nvGraphicFramePr>
        <p:xfrm>
          <a:off x="2423593" y="4441408"/>
          <a:ext cx="7572375" cy="157988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2714625">
                  <a:extLst>
                    <a:ext uri="{9D8B030D-6E8A-4147-A177-3AD203B41FA5}">
                      <a16:colId xmlns:a16="http://schemas.microsoft.com/office/drawing/2014/main" val="20002"/>
                    </a:ext>
                  </a:extLst>
                </a:gridCol>
              </a:tblGrid>
              <a:tr h="370840">
                <a:tc gridSpan="3">
                  <a:txBody>
                    <a:bodyPr/>
                    <a:lstStyle/>
                    <a:p>
                      <a:pPr algn="ctr"/>
                      <a:r>
                        <a:rPr lang="en-US" sz="1800" dirty="0">
                          <a:solidFill>
                            <a:schemeClr val="bg2">
                              <a:lumMod val="50000"/>
                            </a:schemeClr>
                          </a:solidFill>
                          <a:latin typeface="Calibri" pitchFamily="34" charset="0"/>
                        </a:rPr>
                        <a:t>PLAN DEDUCTIBLE</a:t>
                      </a:r>
                      <a:r>
                        <a:rPr lang="en-US" sz="1800" baseline="0" dirty="0">
                          <a:solidFill>
                            <a:schemeClr val="bg2">
                              <a:lumMod val="50000"/>
                            </a:schemeClr>
                          </a:solidFill>
                          <a:latin typeface="Calibri" pitchFamily="34" charset="0"/>
                        </a:rPr>
                        <a:t> &amp; MAXIMUMS</a:t>
                      </a:r>
                      <a:endParaRPr lang="en-US" sz="1800" dirty="0">
                        <a:solidFill>
                          <a:schemeClr val="bg2">
                            <a:lumMod val="50000"/>
                          </a:schemeClr>
                        </a:solidFill>
                        <a:latin typeface="Calibri" pitchFamily="34" charset="0"/>
                      </a:endParaRPr>
                    </a:p>
                  </a:txBody>
                  <a:tcPr>
                    <a:solidFill>
                      <a:schemeClr val="bg2">
                        <a:lumMod val="9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02260">
                <a:tc>
                  <a:txBody>
                    <a:bodyPr/>
                    <a:lstStyle/>
                    <a:p>
                      <a:pPr algn="ctr"/>
                      <a:endParaRPr lang="en-US" sz="1300" dirty="0">
                        <a:solidFill>
                          <a:schemeClr val="bg2">
                            <a:lumMod val="50000"/>
                          </a:schemeClr>
                        </a:solidFill>
                        <a:latin typeface="Calibri" pitchFamily="34" charset="0"/>
                      </a:endParaRPr>
                    </a:p>
                  </a:txBody>
                  <a:tcPr>
                    <a:solidFill>
                      <a:schemeClr val="bg1">
                        <a:lumMod val="85000"/>
                      </a:schemeClr>
                    </a:solidFill>
                  </a:tcPr>
                </a:tc>
                <a:tc>
                  <a:txBody>
                    <a:bodyPr/>
                    <a:lstStyle/>
                    <a:p>
                      <a:pPr algn="ctr"/>
                      <a:r>
                        <a:rPr lang="en-US" sz="1300" b="1" dirty="0">
                          <a:solidFill>
                            <a:schemeClr val="bg2">
                              <a:lumMod val="50000"/>
                            </a:schemeClr>
                          </a:solidFill>
                          <a:latin typeface="Calibri" pitchFamily="34" charset="0"/>
                        </a:rPr>
                        <a:t>Low Plan (In-network)</a:t>
                      </a:r>
                    </a:p>
                  </a:txBody>
                  <a:tcPr>
                    <a:solidFill>
                      <a:schemeClr val="bg1">
                        <a:lumMod val="85000"/>
                      </a:schemeClr>
                    </a:solidFill>
                  </a:tcPr>
                </a:tc>
                <a:tc>
                  <a:txBody>
                    <a:bodyPr/>
                    <a:lstStyle/>
                    <a:p>
                      <a:pPr algn="ctr"/>
                      <a:r>
                        <a:rPr lang="en-US" sz="1300" b="1" dirty="0">
                          <a:solidFill>
                            <a:schemeClr val="bg2">
                              <a:lumMod val="50000"/>
                            </a:schemeClr>
                          </a:solidFill>
                          <a:latin typeface="Calibri" pitchFamily="34" charset="0"/>
                        </a:rPr>
                        <a:t>High</a:t>
                      </a:r>
                      <a:r>
                        <a:rPr lang="en-US" sz="1300" b="1" baseline="0" dirty="0">
                          <a:solidFill>
                            <a:schemeClr val="bg2">
                              <a:lumMod val="50000"/>
                            </a:schemeClr>
                          </a:solidFill>
                          <a:latin typeface="Calibri" pitchFamily="34" charset="0"/>
                        </a:rPr>
                        <a:t> Plan (In-network)</a:t>
                      </a:r>
                      <a:endParaRPr lang="en-US" sz="1300" b="1" dirty="0">
                        <a:solidFill>
                          <a:schemeClr val="bg2">
                            <a:lumMod val="50000"/>
                          </a:schemeClr>
                        </a:solidFill>
                        <a:latin typeface="Calibri" pitchFamily="34" charset="0"/>
                      </a:endParaRPr>
                    </a:p>
                  </a:txBody>
                  <a:tcPr>
                    <a:solidFill>
                      <a:schemeClr val="bg1">
                        <a:lumMod val="85000"/>
                      </a:schemeClr>
                    </a:solidFill>
                  </a:tcPr>
                </a:tc>
                <a:extLst>
                  <a:ext uri="{0D108BD9-81ED-4DB2-BD59-A6C34878D82A}">
                    <a16:rowId xmlns:a16="http://schemas.microsoft.com/office/drawing/2014/main" val="10001"/>
                  </a:ext>
                </a:extLst>
              </a:tr>
              <a:tr h="317500">
                <a:tc>
                  <a:txBody>
                    <a:bodyPr/>
                    <a:lstStyle/>
                    <a:p>
                      <a:pPr algn="ctr"/>
                      <a:r>
                        <a:rPr lang="en-US" sz="1300" dirty="0">
                          <a:solidFill>
                            <a:schemeClr val="bg2">
                              <a:lumMod val="50000"/>
                            </a:schemeClr>
                          </a:solidFill>
                          <a:latin typeface="Calibri" pitchFamily="34" charset="0"/>
                        </a:rPr>
                        <a:t>Deductible</a:t>
                      </a:r>
                    </a:p>
                  </a:txBody>
                  <a:tcPr>
                    <a:solidFill>
                      <a:schemeClr val="bg1"/>
                    </a:solidFill>
                  </a:tcPr>
                </a:tc>
                <a:tc>
                  <a:txBody>
                    <a:bodyPr/>
                    <a:lstStyle/>
                    <a:p>
                      <a:pPr algn="ctr"/>
                      <a:r>
                        <a:rPr lang="en-US" sz="1300" dirty="0">
                          <a:solidFill>
                            <a:schemeClr val="bg2">
                              <a:lumMod val="50000"/>
                            </a:schemeClr>
                          </a:solidFill>
                          <a:latin typeface="Calibri" pitchFamily="34" charset="0"/>
                        </a:rPr>
                        <a:t>Ind $75 / Fam $225</a:t>
                      </a:r>
                    </a:p>
                  </a:txBody>
                  <a:tcPr>
                    <a:solidFill>
                      <a:schemeClr val="bg1"/>
                    </a:solidFill>
                  </a:tcPr>
                </a:tc>
                <a:tc>
                  <a:txBody>
                    <a:bodyPr/>
                    <a:lstStyle/>
                    <a:p>
                      <a:pPr algn="ctr"/>
                      <a:r>
                        <a:rPr lang="en-US" sz="1300" dirty="0">
                          <a:solidFill>
                            <a:schemeClr val="bg2">
                              <a:lumMod val="50000"/>
                            </a:schemeClr>
                          </a:solidFill>
                          <a:latin typeface="Calibri" pitchFamily="34" charset="0"/>
                        </a:rPr>
                        <a:t>Ind $50 / Fam $150</a:t>
                      </a:r>
                    </a:p>
                  </a:txBody>
                  <a:tcPr>
                    <a:solidFill>
                      <a:schemeClr val="bg1"/>
                    </a:solidFill>
                  </a:tcPr>
                </a:tc>
                <a:extLst>
                  <a:ext uri="{0D108BD9-81ED-4DB2-BD59-A6C34878D82A}">
                    <a16:rowId xmlns:a16="http://schemas.microsoft.com/office/drawing/2014/main" val="10002"/>
                  </a:ext>
                </a:extLst>
              </a:tr>
              <a:tr h="294640">
                <a:tc>
                  <a:txBody>
                    <a:bodyPr/>
                    <a:lstStyle/>
                    <a:p>
                      <a:pPr algn="ctr"/>
                      <a:r>
                        <a:rPr lang="en-US" sz="1300" dirty="0">
                          <a:solidFill>
                            <a:schemeClr val="bg2">
                              <a:lumMod val="50000"/>
                            </a:schemeClr>
                          </a:solidFill>
                          <a:latin typeface="Calibri" pitchFamily="34" charset="0"/>
                        </a:rPr>
                        <a:t>Annual Maximum</a:t>
                      </a:r>
                    </a:p>
                  </a:txBody>
                  <a:tcPr>
                    <a:solidFill>
                      <a:schemeClr val="bg1">
                        <a:lumMod val="85000"/>
                      </a:schemeClr>
                    </a:solidFill>
                  </a:tcPr>
                </a:tc>
                <a:tc>
                  <a:txBody>
                    <a:bodyPr/>
                    <a:lstStyle/>
                    <a:p>
                      <a:pPr algn="ctr"/>
                      <a:r>
                        <a:rPr lang="en-US" sz="1300" dirty="0">
                          <a:solidFill>
                            <a:schemeClr val="bg2">
                              <a:lumMod val="50000"/>
                            </a:schemeClr>
                          </a:solidFill>
                          <a:latin typeface="Calibri" pitchFamily="34" charset="0"/>
                        </a:rPr>
                        <a:t>$750</a:t>
                      </a:r>
                      <a:r>
                        <a:rPr lang="en-US" sz="1300" baseline="0" dirty="0">
                          <a:solidFill>
                            <a:schemeClr val="bg2">
                              <a:lumMod val="50000"/>
                            </a:schemeClr>
                          </a:solidFill>
                          <a:latin typeface="Calibri" pitchFamily="34" charset="0"/>
                        </a:rPr>
                        <a:t> per person</a:t>
                      </a:r>
                      <a:endParaRPr lang="en-US" sz="1300" dirty="0">
                        <a:solidFill>
                          <a:schemeClr val="bg2">
                            <a:lumMod val="50000"/>
                          </a:schemeClr>
                        </a:solidFill>
                        <a:latin typeface="Calibri" pitchFamily="34" charset="0"/>
                      </a:endParaRPr>
                    </a:p>
                  </a:txBody>
                  <a:tcPr>
                    <a:solidFill>
                      <a:schemeClr val="bg1">
                        <a:lumMod val="85000"/>
                      </a:schemeClr>
                    </a:solidFill>
                  </a:tcPr>
                </a:tc>
                <a:tc>
                  <a:txBody>
                    <a:bodyPr/>
                    <a:lstStyle/>
                    <a:p>
                      <a:pPr algn="ctr"/>
                      <a:r>
                        <a:rPr lang="en-US" sz="1300" dirty="0">
                          <a:solidFill>
                            <a:schemeClr val="bg2">
                              <a:lumMod val="50000"/>
                            </a:schemeClr>
                          </a:solidFill>
                          <a:latin typeface="Calibri" pitchFamily="34" charset="0"/>
                        </a:rPr>
                        <a:t>$1500 per person</a:t>
                      </a:r>
                    </a:p>
                  </a:txBody>
                  <a:tcPr>
                    <a:solidFill>
                      <a:schemeClr val="bg1">
                        <a:lumMod val="85000"/>
                      </a:schemeClr>
                    </a:solidFill>
                  </a:tcPr>
                </a:tc>
                <a:extLst>
                  <a:ext uri="{0D108BD9-81ED-4DB2-BD59-A6C34878D82A}">
                    <a16:rowId xmlns:a16="http://schemas.microsoft.com/office/drawing/2014/main" val="10003"/>
                  </a:ext>
                </a:extLst>
              </a:tr>
              <a:tr h="294640">
                <a:tc>
                  <a:txBody>
                    <a:bodyPr/>
                    <a:lstStyle/>
                    <a:p>
                      <a:pPr algn="ctr"/>
                      <a:r>
                        <a:rPr lang="en-US" sz="1300" dirty="0">
                          <a:solidFill>
                            <a:schemeClr val="bg2">
                              <a:lumMod val="50000"/>
                            </a:schemeClr>
                          </a:solidFill>
                          <a:latin typeface="Calibri" pitchFamily="34" charset="0"/>
                        </a:rPr>
                        <a:t>Ortho Maximum</a:t>
                      </a:r>
                    </a:p>
                  </a:txBody>
                  <a:tcPr>
                    <a:solidFill>
                      <a:schemeClr val="bg1"/>
                    </a:solidFill>
                  </a:tcPr>
                </a:tc>
                <a:tc>
                  <a:txBody>
                    <a:bodyPr/>
                    <a:lstStyle/>
                    <a:p>
                      <a:pPr algn="ctr"/>
                      <a:r>
                        <a:rPr lang="en-US" sz="1300" dirty="0">
                          <a:solidFill>
                            <a:schemeClr val="bg2">
                              <a:lumMod val="50000"/>
                            </a:schemeClr>
                          </a:solidFill>
                          <a:latin typeface="Calibri" pitchFamily="34" charset="0"/>
                        </a:rPr>
                        <a:t>$750</a:t>
                      </a:r>
                      <a:r>
                        <a:rPr lang="en-US" sz="1300" baseline="0" dirty="0">
                          <a:solidFill>
                            <a:schemeClr val="bg2">
                              <a:lumMod val="50000"/>
                            </a:schemeClr>
                          </a:solidFill>
                          <a:latin typeface="Calibri" pitchFamily="34" charset="0"/>
                        </a:rPr>
                        <a:t> per person</a:t>
                      </a:r>
                      <a:endParaRPr lang="en-US" sz="1300" dirty="0">
                        <a:solidFill>
                          <a:schemeClr val="bg2">
                            <a:lumMod val="50000"/>
                          </a:schemeClr>
                        </a:solidFill>
                        <a:latin typeface="Calibri" pitchFamily="34" charset="0"/>
                      </a:endParaRPr>
                    </a:p>
                  </a:txBody>
                  <a:tcPr>
                    <a:solidFill>
                      <a:schemeClr val="bg1"/>
                    </a:solidFill>
                  </a:tcPr>
                </a:tc>
                <a:tc>
                  <a:txBody>
                    <a:bodyPr/>
                    <a:lstStyle/>
                    <a:p>
                      <a:pPr algn="ctr"/>
                      <a:r>
                        <a:rPr lang="en-US" sz="1300" dirty="0">
                          <a:solidFill>
                            <a:schemeClr val="bg2">
                              <a:lumMod val="50000"/>
                            </a:schemeClr>
                          </a:solidFill>
                          <a:latin typeface="Calibri" pitchFamily="34" charset="0"/>
                        </a:rPr>
                        <a:t>$1500 per person</a:t>
                      </a:r>
                    </a:p>
                  </a:txBody>
                  <a:tcPr>
                    <a:solidFill>
                      <a:schemeClr val="bg1"/>
                    </a:solidFill>
                  </a:tcPr>
                </a:tc>
                <a:extLst>
                  <a:ext uri="{0D108BD9-81ED-4DB2-BD59-A6C34878D82A}">
                    <a16:rowId xmlns:a16="http://schemas.microsoft.com/office/drawing/2014/main" val="10004"/>
                  </a:ext>
                </a:extLst>
              </a:tr>
            </a:tbl>
          </a:graphicData>
        </a:graphic>
      </p:graphicFrame>
      <p:sp>
        <p:nvSpPr>
          <p:cNvPr id="7" name="Rectangle 2">
            <a:extLst>
              <a:ext uri="{FF2B5EF4-FFF2-40B4-BE49-F238E27FC236}">
                <a16:creationId xmlns:a16="http://schemas.microsoft.com/office/drawing/2014/main" id="{F7D46695-AF61-4275-82CF-3AD4AEA3E014}"/>
              </a:ext>
            </a:extLst>
          </p:cNvPr>
          <p:cNvSpPr>
            <a:spLocks noGrp="1" noChangeArrowheads="1"/>
          </p:cNvSpPr>
          <p:nvPr>
            <p:ph type="title" idx="4294967295"/>
          </p:nvPr>
        </p:nvSpPr>
        <p:spPr>
          <a:xfrm>
            <a:off x="-24680" y="431701"/>
            <a:ext cx="11161240" cy="981075"/>
          </a:xfrm>
          <a:prstGeom prst="rect">
            <a:avLst/>
          </a:prstGeom>
        </p:spPr>
        <p:txBody>
          <a:bodyPr>
            <a:normAutofit/>
          </a:bodyPr>
          <a:lstStyle/>
          <a:p>
            <a:r>
              <a:rPr lang="en-US" sz="5000" b="1" dirty="0">
                <a:solidFill>
                  <a:schemeClr val="bg1"/>
                </a:solidFill>
                <a:latin typeface="Calibri" pitchFamily="34" charset="0"/>
              </a:rPr>
              <a:t>Dental Plan Benefit Options</a:t>
            </a:r>
          </a:p>
        </p:txBody>
      </p:sp>
      <p:sp>
        <p:nvSpPr>
          <p:cNvPr id="3" name="Slide Number Placeholder 2">
            <a:extLst>
              <a:ext uri="{FF2B5EF4-FFF2-40B4-BE49-F238E27FC236}">
                <a16:creationId xmlns:a16="http://schemas.microsoft.com/office/drawing/2014/main" id="{126C38EC-95FD-440B-B562-BE31E5C739BC}"/>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4278143446"/>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6604" y="1431042"/>
            <a:ext cx="10945216" cy="1563377"/>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2200" dirty="0">
                <a:solidFill>
                  <a:schemeClr val="bg2">
                    <a:lumMod val="50000"/>
                  </a:schemeClr>
                </a:solidFill>
                <a:latin typeface="Calibri" panose="020F0502020204030204" pitchFamily="34" charset="0"/>
                <a:cs typeface="Calibri" panose="020F0502020204030204" pitchFamily="34" charset="0"/>
              </a:rPr>
              <a:t>New enrollees may enroll with no restrictions or waiting periods </a:t>
            </a:r>
          </a:p>
          <a:p>
            <a:pPr marL="285750" indent="-285750">
              <a:lnSpc>
                <a:spcPct val="150000"/>
              </a:lnSpc>
              <a:buFont typeface="Wingdings" panose="05000000000000000000" pitchFamily="2" charset="2"/>
              <a:buChar char="ü"/>
            </a:pPr>
            <a:r>
              <a:rPr lang="en-US" sz="2200" dirty="0">
                <a:solidFill>
                  <a:schemeClr val="bg2">
                    <a:lumMod val="50000"/>
                  </a:schemeClr>
                </a:solidFill>
                <a:latin typeface="Calibri" panose="020F0502020204030204" pitchFamily="34" charset="0"/>
                <a:cs typeface="Calibri" panose="020F0502020204030204" pitchFamily="34" charset="0"/>
              </a:rPr>
              <a:t>In and out-of-network coverage</a:t>
            </a:r>
          </a:p>
          <a:p>
            <a:pPr marL="285750" indent="-285750">
              <a:lnSpc>
                <a:spcPct val="150000"/>
              </a:lnSpc>
              <a:buFont typeface="Wingdings" panose="05000000000000000000" pitchFamily="2" charset="2"/>
              <a:buChar char="ü"/>
            </a:pPr>
            <a:r>
              <a:rPr lang="en-US" sz="2200" dirty="0">
                <a:solidFill>
                  <a:schemeClr val="bg2">
                    <a:lumMod val="50000"/>
                  </a:schemeClr>
                </a:solidFill>
                <a:latin typeface="Calibri" panose="020F0502020204030204" pitchFamily="34" charset="0"/>
                <a:cs typeface="Calibri" panose="020F0502020204030204" pitchFamily="34" charset="0"/>
              </a:rPr>
              <a:t>Remain in-network to reduce your out-of-pocket dental expenses and avoid balance billing </a:t>
            </a:r>
          </a:p>
        </p:txBody>
      </p:sp>
      <p:sp>
        <p:nvSpPr>
          <p:cNvPr id="15" name="Rectangle 2">
            <a:extLst>
              <a:ext uri="{FF2B5EF4-FFF2-40B4-BE49-F238E27FC236}">
                <a16:creationId xmlns:a16="http://schemas.microsoft.com/office/drawing/2014/main" id="{C46C624E-DDBD-4D7D-85CB-A04FEDF36B20}"/>
              </a:ext>
            </a:extLst>
          </p:cNvPr>
          <p:cNvSpPr>
            <a:spLocks noGrp="1" noChangeArrowheads="1"/>
          </p:cNvSpPr>
          <p:nvPr>
            <p:ph type="title" idx="4294967295"/>
          </p:nvPr>
        </p:nvSpPr>
        <p:spPr>
          <a:xfrm>
            <a:off x="14904" y="449967"/>
            <a:ext cx="11161240" cy="981075"/>
          </a:xfrm>
          <a:prstGeom prst="rect">
            <a:avLst/>
          </a:prstGeom>
        </p:spPr>
        <p:txBody>
          <a:bodyPr>
            <a:normAutofit/>
          </a:bodyPr>
          <a:lstStyle/>
          <a:p>
            <a:r>
              <a:rPr lang="en-US" sz="5000" b="1" dirty="0">
                <a:solidFill>
                  <a:schemeClr val="bg1"/>
                </a:solidFill>
                <a:latin typeface="Calibri" pitchFamily="34" charset="0"/>
              </a:rPr>
              <a:t>Dental Plan Coverage </a:t>
            </a:r>
          </a:p>
        </p:txBody>
      </p:sp>
      <p:sp>
        <p:nvSpPr>
          <p:cNvPr id="7" name="Slide Number Placeholder 6">
            <a:extLst>
              <a:ext uri="{FF2B5EF4-FFF2-40B4-BE49-F238E27FC236}">
                <a16:creationId xmlns:a16="http://schemas.microsoft.com/office/drawing/2014/main" id="{6229769D-BA02-428C-A2C9-28D2FE5636C8}"/>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17" name="Picture 16">
            <a:extLst>
              <a:ext uri="{FF2B5EF4-FFF2-40B4-BE49-F238E27FC236}">
                <a16:creationId xmlns:a16="http://schemas.microsoft.com/office/drawing/2014/main" id="{60289EDC-9AC9-4B2B-BBBF-9E997834A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6859" y="1456320"/>
            <a:ext cx="2664961" cy="602281"/>
          </a:xfrm>
          <a:prstGeom prst="rect">
            <a:avLst/>
          </a:prstGeom>
          <a:ln>
            <a:noFill/>
          </a:ln>
        </p:spPr>
      </p:pic>
      <p:sp>
        <p:nvSpPr>
          <p:cNvPr id="14" name="TextBox 13">
            <a:extLst>
              <a:ext uri="{FF2B5EF4-FFF2-40B4-BE49-F238E27FC236}">
                <a16:creationId xmlns:a16="http://schemas.microsoft.com/office/drawing/2014/main" id="{6A468312-5363-4F69-A759-BA5324DC5A1B}"/>
              </a:ext>
            </a:extLst>
          </p:cNvPr>
          <p:cNvSpPr txBox="1"/>
          <p:nvPr/>
        </p:nvSpPr>
        <p:spPr>
          <a:xfrm>
            <a:off x="6971738" y="4553833"/>
            <a:ext cx="3591651" cy="1107992"/>
          </a:xfrm>
          <a:prstGeom prst="rect">
            <a:avLst/>
          </a:prstGeom>
          <a:noFill/>
        </p:spPr>
        <p:txBody>
          <a:bodyPr wrap="square" lIns="91435" tIns="45718" rIns="91435" bIns="45718" rtlCol="0">
            <a:spAutoFit/>
          </a:bodyPr>
          <a:lstStyle/>
          <a:p>
            <a:pPr algn="ctr"/>
            <a:r>
              <a:rPr lang="en-US" sz="2200" b="1" dirty="0">
                <a:solidFill>
                  <a:schemeClr val="bg2">
                    <a:lumMod val="50000"/>
                  </a:schemeClr>
                </a:solidFill>
                <a:latin typeface="Calibri" pitchFamily="34" charset="0"/>
              </a:rPr>
              <a:t>Call</a:t>
            </a:r>
            <a:r>
              <a:rPr lang="en-US" sz="2200" dirty="0">
                <a:solidFill>
                  <a:schemeClr val="bg2">
                    <a:lumMod val="50000"/>
                  </a:schemeClr>
                </a:solidFill>
                <a:latin typeface="Calibri" pitchFamily="34" charset="0"/>
              </a:rPr>
              <a:t> 1-800-942-0854 </a:t>
            </a:r>
          </a:p>
          <a:p>
            <a:pPr algn="ctr"/>
            <a:r>
              <a:rPr lang="en-US" sz="2200" dirty="0">
                <a:solidFill>
                  <a:schemeClr val="bg2">
                    <a:lumMod val="50000"/>
                  </a:schemeClr>
                </a:solidFill>
                <a:latin typeface="Calibri" pitchFamily="34" charset="0"/>
              </a:rPr>
              <a:t>OR</a:t>
            </a:r>
          </a:p>
          <a:p>
            <a:pPr algn="ctr"/>
            <a:r>
              <a:rPr lang="en-US" sz="2200" dirty="0">
                <a:solidFill>
                  <a:schemeClr val="bg2">
                    <a:lumMod val="50000"/>
                  </a:schemeClr>
                </a:solidFill>
                <a:latin typeface="Calibri" pitchFamily="34" charset="0"/>
              </a:rPr>
              <a:t>Go to </a:t>
            </a:r>
            <a:r>
              <a:rPr lang="en-US" sz="2200" b="1" u="sng" dirty="0">
                <a:solidFill>
                  <a:srgbClr val="0070C0"/>
                </a:solidFill>
                <a:latin typeface="Calibri" pitchFamily="34" charset="0"/>
              </a:rPr>
              <a:t>www.metlife.com</a:t>
            </a:r>
          </a:p>
        </p:txBody>
      </p:sp>
      <p:sp>
        <p:nvSpPr>
          <p:cNvPr id="18" name="Bevel 10">
            <a:extLst>
              <a:ext uri="{FF2B5EF4-FFF2-40B4-BE49-F238E27FC236}">
                <a16:creationId xmlns:a16="http://schemas.microsoft.com/office/drawing/2014/main" id="{BED6C2FF-3164-41CA-BF77-B8C25FF09D89}"/>
              </a:ext>
            </a:extLst>
          </p:cNvPr>
          <p:cNvSpPr/>
          <p:nvPr/>
        </p:nvSpPr>
        <p:spPr>
          <a:xfrm>
            <a:off x="6672064" y="3541928"/>
            <a:ext cx="4191000" cy="838200"/>
          </a:xfrm>
          <a:prstGeom prst="bevel">
            <a:avLst/>
          </a:prstGeom>
          <a:solidFill>
            <a:schemeClr val="bg2">
              <a:lumMod val="75000"/>
            </a:schemeClr>
          </a:solidFill>
        </p:spPr>
        <p:style>
          <a:lnRef idx="0">
            <a:schemeClr val="accent6"/>
          </a:lnRef>
          <a:fillRef idx="3">
            <a:schemeClr val="accent6"/>
          </a:fillRef>
          <a:effectRef idx="3">
            <a:schemeClr val="accent6"/>
          </a:effectRef>
          <a:fontRef idx="minor">
            <a:schemeClr val="lt1"/>
          </a:fontRef>
        </p:style>
        <p:txBody>
          <a:bodyPr lIns="91435" tIns="45718" rIns="91435" bIns="45718" rtlCol="0" anchor="ctr"/>
          <a:lstStyle/>
          <a:p>
            <a:pPr algn="ctr"/>
            <a:endParaRPr lang="en-US" sz="2000" b="1" dirty="0">
              <a:solidFill>
                <a:schemeClr val="bg1"/>
              </a:solidFill>
              <a:latin typeface="Calibri" pitchFamily="34" charset="0"/>
            </a:endParaRPr>
          </a:p>
        </p:txBody>
      </p:sp>
      <p:sp>
        <p:nvSpPr>
          <p:cNvPr id="19" name="TextBox 18">
            <a:extLst>
              <a:ext uri="{FF2B5EF4-FFF2-40B4-BE49-F238E27FC236}">
                <a16:creationId xmlns:a16="http://schemas.microsoft.com/office/drawing/2014/main" id="{C4208D2D-7C6D-4F71-A4FE-24A1933509FB}"/>
              </a:ext>
            </a:extLst>
          </p:cNvPr>
          <p:cNvSpPr txBox="1"/>
          <p:nvPr/>
        </p:nvSpPr>
        <p:spPr>
          <a:xfrm>
            <a:off x="6974632" y="3561612"/>
            <a:ext cx="3600400" cy="707882"/>
          </a:xfrm>
          <a:prstGeom prst="rect">
            <a:avLst/>
          </a:prstGeom>
          <a:noFill/>
        </p:spPr>
        <p:txBody>
          <a:bodyPr wrap="square" lIns="91435" tIns="45718" rIns="91435" bIns="45718" rtlCol="0">
            <a:spAutoFit/>
          </a:bodyPr>
          <a:lstStyle/>
          <a:p>
            <a:pPr algn="ctr"/>
            <a:r>
              <a:rPr lang="en-US" sz="2000" b="1" dirty="0">
                <a:solidFill>
                  <a:schemeClr val="bg1"/>
                </a:solidFill>
                <a:latin typeface="Calibri" pitchFamily="34" charset="0"/>
              </a:rPr>
              <a:t>Need a replacement </a:t>
            </a:r>
          </a:p>
          <a:p>
            <a:pPr algn="ctr"/>
            <a:r>
              <a:rPr lang="en-US" sz="2000" b="1" dirty="0">
                <a:solidFill>
                  <a:schemeClr val="bg1"/>
                </a:solidFill>
                <a:latin typeface="Calibri" pitchFamily="34" charset="0"/>
              </a:rPr>
              <a:t>MetLife Dental ID Card?</a:t>
            </a:r>
          </a:p>
        </p:txBody>
      </p:sp>
      <p:sp>
        <p:nvSpPr>
          <p:cNvPr id="4" name="Rectangle 3">
            <a:extLst>
              <a:ext uri="{FF2B5EF4-FFF2-40B4-BE49-F238E27FC236}">
                <a16:creationId xmlns:a16="http://schemas.microsoft.com/office/drawing/2014/main" id="{7B817CC8-F663-47BE-9B7E-20A280426622}"/>
              </a:ext>
            </a:extLst>
          </p:cNvPr>
          <p:cNvSpPr/>
          <p:nvPr/>
        </p:nvSpPr>
        <p:spPr>
          <a:xfrm>
            <a:off x="1029263" y="4553833"/>
            <a:ext cx="4191000" cy="1323439"/>
          </a:xfrm>
          <a:prstGeom prst="rect">
            <a:avLst/>
          </a:prstGeom>
        </p:spPr>
        <p:txBody>
          <a:bodyPr wrap="square">
            <a:spAutoFit/>
          </a:bodyPr>
          <a:lstStyle/>
          <a:p>
            <a:pPr algn="ctr"/>
            <a:r>
              <a:rPr lang="en-US" sz="2000" dirty="0">
                <a:solidFill>
                  <a:schemeClr val="bg2">
                    <a:lumMod val="50000"/>
                  </a:schemeClr>
                </a:solidFill>
                <a:latin typeface="Calibri" panose="020F0502020204030204" pitchFamily="34" charset="0"/>
              </a:rPr>
              <a:t>Visit </a:t>
            </a:r>
            <a:r>
              <a:rPr lang="en-US" sz="2000" b="1" u="sng" dirty="0">
                <a:solidFill>
                  <a:srgbClr val="0070C0"/>
                </a:solidFill>
                <a:latin typeface="Calibri" panose="020F0502020204030204" pitchFamily="34" charset="0"/>
              </a:rPr>
              <a:t>www.metlife.com/dental</a:t>
            </a:r>
          </a:p>
          <a:p>
            <a:pPr algn="ctr"/>
            <a:endParaRPr lang="en-US" sz="2000" u="sng" dirty="0">
              <a:solidFill>
                <a:schemeClr val="bg2">
                  <a:lumMod val="50000"/>
                </a:schemeClr>
              </a:solidFill>
              <a:latin typeface="Calibri" panose="020F0502020204030204" pitchFamily="34" charset="0"/>
            </a:endParaRPr>
          </a:p>
          <a:p>
            <a:pPr algn="ctr"/>
            <a:r>
              <a:rPr lang="en-US" sz="2000" dirty="0">
                <a:solidFill>
                  <a:schemeClr val="bg2">
                    <a:lumMod val="50000"/>
                  </a:schemeClr>
                </a:solidFill>
                <a:latin typeface="Calibri" panose="020F0502020204030204" pitchFamily="34" charset="0"/>
              </a:rPr>
              <a:t>In the “Find a Dentist” box, select </a:t>
            </a:r>
            <a:r>
              <a:rPr lang="en-US" sz="2000" u="sng" dirty="0">
                <a:solidFill>
                  <a:schemeClr val="bg2">
                    <a:lumMod val="50000"/>
                  </a:schemeClr>
                </a:solidFill>
                <a:latin typeface="Calibri" panose="020F0502020204030204" pitchFamily="34" charset="0"/>
              </a:rPr>
              <a:t>PDP Plus</a:t>
            </a:r>
            <a:r>
              <a:rPr lang="en-US" sz="2000" dirty="0">
                <a:solidFill>
                  <a:schemeClr val="bg2">
                    <a:lumMod val="50000"/>
                  </a:schemeClr>
                </a:solidFill>
                <a:latin typeface="Calibri" panose="020F0502020204030204" pitchFamily="34" charset="0"/>
              </a:rPr>
              <a:t> as the network</a:t>
            </a:r>
          </a:p>
        </p:txBody>
      </p:sp>
      <p:sp>
        <p:nvSpPr>
          <p:cNvPr id="20" name="Bevel 10">
            <a:extLst>
              <a:ext uri="{FF2B5EF4-FFF2-40B4-BE49-F238E27FC236}">
                <a16:creationId xmlns:a16="http://schemas.microsoft.com/office/drawing/2014/main" id="{B2F435F3-074A-4B6A-AC0A-52D96F80E2FD}"/>
              </a:ext>
            </a:extLst>
          </p:cNvPr>
          <p:cNvSpPr/>
          <p:nvPr/>
        </p:nvSpPr>
        <p:spPr>
          <a:xfrm>
            <a:off x="1127448" y="3539494"/>
            <a:ext cx="4191000" cy="838200"/>
          </a:xfrm>
          <a:prstGeom prst="bevel">
            <a:avLst/>
          </a:prstGeom>
          <a:solidFill>
            <a:schemeClr val="bg2">
              <a:lumMod val="75000"/>
            </a:schemeClr>
          </a:solidFill>
        </p:spPr>
        <p:style>
          <a:lnRef idx="0">
            <a:schemeClr val="accent6"/>
          </a:lnRef>
          <a:fillRef idx="3">
            <a:schemeClr val="accent6"/>
          </a:fillRef>
          <a:effectRef idx="3">
            <a:schemeClr val="accent6"/>
          </a:effectRef>
          <a:fontRef idx="minor">
            <a:schemeClr val="lt1"/>
          </a:fontRef>
        </p:style>
        <p:txBody>
          <a:bodyPr lIns="91435" tIns="45718" rIns="91435" bIns="45718" rtlCol="0" anchor="ctr"/>
          <a:lstStyle/>
          <a:p>
            <a:pPr algn="ctr"/>
            <a:endParaRPr lang="en-US" sz="2000" b="1" dirty="0">
              <a:solidFill>
                <a:schemeClr val="bg1"/>
              </a:solidFill>
              <a:latin typeface="Calibri" pitchFamily="34" charset="0"/>
            </a:endParaRPr>
          </a:p>
        </p:txBody>
      </p:sp>
      <p:sp>
        <p:nvSpPr>
          <p:cNvPr id="21" name="TextBox 20">
            <a:extLst>
              <a:ext uri="{FF2B5EF4-FFF2-40B4-BE49-F238E27FC236}">
                <a16:creationId xmlns:a16="http://schemas.microsoft.com/office/drawing/2014/main" id="{AE6D4A87-F92F-470E-84FE-3AAD6FA4EE22}"/>
              </a:ext>
            </a:extLst>
          </p:cNvPr>
          <p:cNvSpPr txBox="1"/>
          <p:nvPr/>
        </p:nvSpPr>
        <p:spPr>
          <a:xfrm>
            <a:off x="1430016" y="3559178"/>
            <a:ext cx="3600400" cy="707882"/>
          </a:xfrm>
          <a:prstGeom prst="rect">
            <a:avLst/>
          </a:prstGeom>
          <a:noFill/>
        </p:spPr>
        <p:txBody>
          <a:bodyPr wrap="square" lIns="91435" tIns="45718" rIns="91435" bIns="45718" rtlCol="0">
            <a:spAutoFit/>
          </a:bodyPr>
          <a:lstStyle/>
          <a:p>
            <a:pPr algn="ctr"/>
            <a:r>
              <a:rPr lang="en-US" sz="2000" b="1" dirty="0">
                <a:solidFill>
                  <a:schemeClr val="bg1"/>
                </a:solidFill>
                <a:latin typeface="Calibri" pitchFamily="34" charset="0"/>
              </a:rPr>
              <a:t>Want to find a</a:t>
            </a:r>
          </a:p>
          <a:p>
            <a:pPr algn="ctr"/>
            <a:r>
              <a:rPr lang="en-US" sz="2000" b="1" dirty="0">
                <a:solidFill>
                  <a:schemeClr val="bg1"/>
                </a:solidFill>
                <a:latin typeface="Calibri" pitchFamily="34" charset="0"/>
              </a:rPr>
              <a:t> participating provider?</a:t>
            </a:r>
          </a:p>
        </p:txBody>
      </p:sp>
    </p:spTree>
    <p:extLst>
      <p:ext uri="{BB962C8B-B14F-4D97-AF65-F5344CB8AC3E}">
        <p14:creationId xmlns:p14="http://schemas.microsoft.com/office/powerpoint/2010/main" val="4269573402"/>
      </p:ext>
    </p:extLst>
  </p:cSld>
  <p:clrMapOvr>
    <a:masterClrMapping/>
  </p:clrMapOvr>
  <p:transition spd="slow">
    <p:strips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1424791"/>
              </p:ext>
            </p:extLst>
          </p:nvPr>
        </p:nvGraphicFramePr>
        <p:xfrm>
          <a:off x="1917326" y="1651992"/>
          <a:ext cx="8211120" cy="3505200"/>
        </p:xfrm>
        <a:graphic>
          <a:graphicData uri="http://schemas.openxmlformats.org/drawingml/2006/table">
            <a:tbl>
              <a:tblPr firstRow="1" bandRow="1">
                <a:tableStyleId>{7DF18680-E054-41AD-8BC1-D1AEF772440D}</a:tableStyleId>
              </a:tblPr>
              <a:tblGrid>
                <a:gridCol w="2737040">
                  <a:extLst>
                    <a:ext uri="{9D8B030D-6E8A-4147-A177-3AD203B41FA5}">
                      <a16:colId xmlns:a16="http://schemas.microsoft.com/office/drawing/2014/main" val="20000"/>
                    </a:ext>
                  </a:extLst>
                </a:gridCol>
                <a:gridCol w="2737040">
                  <a:extLst>
                    <a:ext uri="{9D8B030D-6E8A-4147-A177-3AD203B41FA5}">
                      <a16:colId xmlns:a16="http://schemas.microsoft.com/office/drawing/2014/main" val="20001"/>
                    </a:ext>
                  </a:extLst>
                </a:gridCol>
                <a:gridCol w="2737040">
                  <a:extLst>
                    <a:ext uri="{9D8B030D-6E8A-4147-A177-3AD203B41FA5}">
                      <a16:colId xmlns:a16="http://schemas.microsoft.com/office/drawing/2014/main" val="20002"/>
                    </a:ext>
                  </a:extLst>
                </a:gridCol>
              </a:tblGrid>
              <a:tr h="1005840">
                <a:tc>
                  <a:txBody>
                    <a:bodyPr/>
                    <a:lstStyle/>
                    <a:p>
                      <a:pPr algn="ctr"/>
                      <a:r>
                        <a:rPr lang="en-US" sz="2000" dirty="0">
                          <a:latin typeface="Calibri" pitchFamily="34" charset="0"/>
                          <a:cs typeface="Calibri" pitchFamily="34" charset="0"/>
                        </a:rPr>
                        <a:t>Dental Coverage</a:t>
                      </a:r>
                    </a:p>
                  </a:txBody>
                  <a:tcPr anchor="ctr">
                    <a:solidFill>
                      <a:schemeClr val="bg2">
                        <a:lumMod val="75000"/>
                      </a:schemeClr>
                    </a:solidFill>
                  </a:tcPr>
                </a:tc>
                <a:tc>
                  <a:txBody>
                    <a:bodyPr/>
                    <a:lstStyle/>
                    <a:p>
                      <a:pPr algn="ctr"/>
                      <a:r>
                        <a:rPr lang="en-US" sz="2000" dirty="0">
                          <a:latin typeface="Calibri" panose="020F0502020204030204" pitchFamily="34" charset="0"/>
                          <a:cs typeface="Calibri" panose="020F0502020204030204" pitchFamily="34" charset="0"/>
                        </a:rPr>
                        <a:t>Monthly Payroll</a:t>
                      </a:r>
                      <a:r>
                        <a:rPr lang="en-US" sz="2000" baseline="0" dirty="0">
                          <a:latin typeface="Calibri" panose="020F0502020204030204" pitchFamily="34" charset="0"/>
                          <a:cs typeface="Calibri" panose="020F0502020204030204" pitchFamily="34" charset="0"/>
                        </a:rPr>
                        <a:t> Deduction</a:t>
                      </a:r>
                    </a:p>
                    <a:p>
                      <a:pPr algn="ctr"/>
                      <a:r>
                        <a:rPr lang="en-US" sz="2000" baseline="0" dirty="0">
                          <a:latin typeface="Calibri" panose="020F0502020204030204" pitchFamily="34" charset="0"/>
                          <a:cs typeface="Calibri" panose="020F0502020204030204" pitchFamily="34" charset="0"/>
                        </a:rPr>
                        <a:t>Low Plan</a:t>
                      </a:r>
                      <a:endParaRPr lang="en-US" sz="2000" dirty="0">
                        <a:latin typeface="Calibri" pitchFamily="34" charset="0"/>
                        <a:cs typeface="Calibri" pitchFamily="34" charset="0"/>
                      </a:endParaRPr>
                    </a:p>
                  </a:txBody>
                  <a:tcPr anchor="ctr">
                    <a:solidFill>
                      <a:schemeClr val="bg2">
                        <a:lumMod val="75000"/>
                      </a:schemeClr>
                    </a:solidFill>
                  </a:tcPr>
                </a:tc>
                <a:tc>
                  <a:txBody>
                    <a:bodyPr/>
                    <a:lstStyle/>
                    <a:p>
                      <a:pPr algn="ctr"/>
                      <a:r>
                        <a:rPr lang="en-US" sz="2000" dirty="0">
                          <a:latin typeface="Calibri" panose="020F0502020204030204" pitchFamily="34" charset="0"/>
                          <a:cs typeface="Calibri" panose="020F0502020204030204" pitchFamily="34" charset="0"/>
                        </a:rPr>
                        <a:t>Monthly Payroll Deduction</a:t>
                      </a:r>
                    </a:p>
                    <a:p>
                      <a:pPr algn="ctr"/>
                      <a:r>
                        <a:rPr lang="en-US" sz="2000" dirty="0">
                          <a:latin typeface="Calibri" panose="020F0502020204030204" pitchFamily="34" charset="0"/>
                          <a:cs typeface="Calibri" panose="020F0502020204030204" pitchFamily="34" charset="0"/>
                        </a:rPr>
                        <a:t>High Plan</a:t>
                      </a:r>
                    </a:p>
                  </a:txBody>
                  <a:tcPr anchor="ctr">
                    <a:solidFill>
                      <a:schemeClr val="bg2">
                        <a:lumMod val="75000"/>
                      </a:schemeClr>
                    </a:solidFill>
                  </a:tcPr>
                </a:tc>
                <a:extLst>
                  <a:ext uri="{0D108BD9-81ED-4DB2-BD59-A6C34878D82A}">
                    <a16:rowId xmlns:a16="http://schemas.microsoft.com/office/drawing/2014/main" val="10000"/>
                  </a:ext>
                </a:extLst>
              </a:tr>
              <a:tr h="594360">
                <a:tc>
                  <a:txBody>
                    <a:bodyPr/>
                    <a:lstStyle/>
                    <a:p>
                      <a:pPr algn="ctr"/>
                      <a:r>
                        <a:rPr lang="en-US" sz="2000" dirty="0">
                          <a:latin typeface="Calibri" pitchFamily="34" charset="0"/>
                          <a:cs typeface="Calibri" pitchFamily="34" charset="0"/>
                        </a:rPr>
                        <a:t>Employee Only</a:t>
                      </a:r>
                    </a:p>
                  </a:txBody>
                  <a:tcPr anchor="ctr"/>
                </a:tc>
                <a:tc>
                  <a:txBody>
                    <a:bodyPr/>
                    <a:lstStyle/>
                    <a:p>
                      <a:pPr algn="ctr"/>
                      <a:r>
                        <a:rPr lang="en-US" sz="2000" dirty="0">
                          <a:latin typeface="Calibri" pitchFamily="34" charset="0"/>
                          <a:cs typeface="Calibri" pitchFamily="34" charset="0"/>
                        </a:rPr>
                        <a:t>$19.19</a:t>
                      </a:r>
                    </a:p>
                  </a:txBody>
                  <a:tcPr anchor="ctr"/>
                </a:tc>
                <a:tc>
                  <a:txBody>
                    <a:bodyPr/>
                    <a:lstStyle/>
                    <a:p>
                      <a:pPr algn="ctr"/>
                      <a:r>
                        <a:rPr lang="en-US" sz="2000" dirty="0">
                          <a:latin typeface="Calibri" pitchFamily="34" charset="0"/>
                          <a:cs typeface="Calibri" pitchFamily="34" charset="0"/>
                        </a:rPr>
                        <a:t>$30.54</a:t>
                      </a:r>
                    </a:p>
                  </a:txBody>
                  <a:tcPr anchor="ctr"/>
                </a:tc>
                <a:extLst>
                  <a:ext uri="{0D108BD9-81ED-4DB2-BD59-A6C34878D82A}">
                    <a16:rowId xmlns:a16="http://schemas.microsoft.com/office/drawing/2014/main" val="10001"/>
                  </a:ext>
                </a:extLst>
              </a:tr>
              <a:tr h="701040">
                <a:tc>
                  <a:txBody>
                    <a:bodyPr/>
                    <a:lstStyle/>
                    <a:p>
                      <a:pPr algn="ctr"/>
                      <a:r>
                        <a:rPr lang="en-US" sz="2000" dirty="0">
                          <a:latin typeface="Calibri" panose="020F0502020204030204" pitchFamily="34" charset="0"/>
                          <a:cs typeface="Calibri" panose="020F0502020204030204" pitchFamily="34" charset="0"/>
                        </a:rPr>
                        <a:t>Employee +</a:t>
                      </a:r>
                      <a:r>
                        <a:rPr lang="en-US" sz="2000" baseline="0" dirty="0">
                          <a:latin typeface="Calibri" pitchFamily="34" charset="0"/>
                          <a:cs typeface="Calibri" pitchFamily="34" charset="0"/>
                        </a:rPr>
                        <a:t> Spouse</a:t>
                      </a:r>
                    </a:p>
                  </a:txBody>
                  <a:tcPr anchor="ctr"/>
                </a:tc>
                <a:tc>
                  <a:txBody>
                    <a:bodyPr/>
                    <a:lstStyle/>
                    <a:p>
                      <a:pPr algn="ctr"/>
                      <a:r>
                        <a:rPr lang="en-US" sz="2000" dirty="0">
                          <a:latin typeface="Calibri" pitchFamily="34" charset="0"/>
                          <a:cs typeface="Calibri" pitchFamily="34" charset="0"/>
                        </a:rPr>
                        <a:t>$43.92</a:t>
                      </a:r>
                    </a:p>
                  </a:txBody>
                  <a:tcPr anchor="ctr"/>
                </a:tc>
                <a:tc>
                  <a:txBody>
                    <a:bodyPr/>
                    <a:lstStyle/>
                    <a:p>
                      <a:pPr algn="ctr"/>
                      <a:r>
                        <a:rPr lang="en-US" sz="2000" dirty="0">
                          <a:latin typeface="Calibri" pitchFamily="34" charset="0"/>
                          <a:cs typeface="Calibri" pitchFamily="34" charset="0"/>
                        </a:rPr>
                        <a:t>$67.60</a:t>
                      </a:r>
                    </a:p>
                  </a:txBody>
                  <a:tcPr anchor="ctr"/>
                </a:tc>
                <a:extLst>
                  <a:ext uri="{0D108BD9-81ED-4DB2-BD59-A6C34878D82A}">
                    <a16:rowId xmlns:a16="http://schemas.microsoft.com/office/drawing/2014/main" val="10002"/>
                  </a:ext>
                </a:extLst>
              </a:tr>
              <a:tr h="701040">
                <a:tc>
                  <a:txBody>
                    <a:bodyPr/>
                    <a:lstStyle/>
                    <a:p>
                      <a:pPr algn="ctr"/>
                      <a:r>
                        <a:rPr lang="en-US" sz="2000" dirty="0">
                          <a:latin typeface="Calibri" pitchFamily="34" charset="0"/>
                          <a:cs typeface="Calibri" pitchFamily="34" charset="0"/>
                        </a:rPr>
                        <a:t>Employee + Child(ren) </a:t>
                      </a:r>
                    </a:p>
                  </a:txBody>
                  <a:tcPr anchor="ctr"/>
                </a:tc>
                <a:tc>
                  <a:txBody>
                    <a:bodyPr/>
                    <a:lstStyle/>
                    <a:p>
                      <a:pPr algn="ctr"/>
                      <a:r>
                        <a:rPr lang="en-US" sz="2000" dirty="0">
                          <a:latin typeface="Calibri" pitchFamily="34" charset="0"/>
                          <a:cs typeface="Calibri" pitchFamily="34" charset="0"/>
                        </a:rPr>
                        <a:t>$50.10</a:t>
                      </a:r>
                    </a:p>
                  </a:txBody>
                  <a:tcPr anchor="ctr"/>
                </a:tc>
                <a:tc>
                  <a:txBody>
                    <a:bodyPr/>
                    <a:lstStyle/>
                    <a:p>
                      <a:pPr algn="ctr"/>
                      <a:r>
                        <a:rPr lang="en-US" sz="2000" dirty="0">
                          <a:latin typeface="Calibri" pitchFamily="34" charset="0"/>
                          <a:cs typeface="Calibri" pitchFamily="34" charset="0"/>
                        </a:rPr>
                        <a:t>$76.59</a:t>
                      </a:r>
                    </a:p>
                  </a:txBody>
                  <a:tcPr anchor="ctr"/>
                </a:tc>
                <a:extLst>
                  <a:ext uri="{0D108BD9-81ED-4DB2-BD59-A6C34878D82A}">
                    <a16:rowId xmlns:a16="http://schemas.microsoft.com/office/drawing/2014/main" val="10003"/>
                  </a:ext>
                </a:extLst>
              </a:tr>
              <a:tr h="502920">
                <a:tc>
                  <a:txBody>
                    <a:bodyPr/>
                    <a:lstStyle/>
                    <a:p>
                      <a:pPr algn="ctr"/>
                      <a:r>
                        <a:rPr lang="en-US" sz="2000" dirty="0">
                          <a:latin typeface="Calibri" pitchFamily="34" charset="0"/>
                          <a:cs typeface="Calibri" pitchFamily="34" charset="0"/>
                        </a:rPr>
                        <a:t>Family</a:t>
                      </a:r>
                    </a:p>
                  </a:txBody>
                  <a:tcPr anchor="ctr"/>
                </a:tc>
                <a:tc>
                  <a:txBody>
                    <a:bodyPr/>
                    <a:lstStyle/>
                    <a:p>
                      <a:pPr algn="ctr"/>
                      <a:r>
                        <a:rPr lang="en-US" sz="2000" dirty="0">
                          <a:latin typeface="Calibri" pitchFamily="34" charset="0"/>
                          <a:cs typeface="Calibri" pitchFamily="34" charset="0"/>
                        </a:rPr>
                        <a:t>$82.93</a:t>
                      </a:r>
                    </a:p>
                  </a:txBody>
                  <a:tcPr anchor="ctr"/>
                </a:tc>
                <a:tc>
                  <a:txBody>
                    <a:bodyPr/>
                    <a:lstStyle/>
                    <a:p>
                      <a:pPr algn="ctr"/>
                      <a:r>
                        <a:rPr lang="en-US" sz="2000" dirty="0">
                          <a:latin typeface="Calibri" pitchFamily="34" charset="0"/>
                          <a:cs typeface="Calibri" pitchFamily="34" charset="0"/>
                        </a:rPr>
                        <a:t>$121.40</a:t>
                      </a:r>
                    </a:p>
                  </a:txBody>
                  <a:tcPr anchor="ctr"/>
                </a:tc>
                <a:extLst>
                  <a:ext uri="{0D108BD9-81ED-4DB2-BD59-A6C34878D82A}">
                    <a16:rowId xmlns:a16="http://schemas.microsoft.com/office/drawing/2014/main" val="10004"/>
                  </a:ext>
                </a:extLst>
              </a:tr>
            </a:tbl>
          </a:graphicData>
        </a:graphic>
      </p:graphicFrame>
      <p:sp>
        <p:nvSpPr>
          <p:cNvPr id="6" name="TextBox 5"/>
          <p:cNvSpPr txBox="1"/>
          <p:nvPr/>
        </p:nvSpPr>
        <p:spPr>
          <a:xfrm>
            <a:off x="1917327" y="5517232"/>
            <a:ext cx="8139113" cy="400105"/>
          </a:xfrm>
          <a:prstGeom prst="rect">
            <a:avLst/>
          </a:prstGeom>
          <a:noFill/>
        </p:spPr>
        <p:txBody>
          <a:bodyPr wrap="square" lIns="91435" tIns="45718" rIns="91435" bIns="45718" rtlCol="0">
            <a:spAutoFit/>
          </a:bodyPr>
          <a:lstStyle/>
          <a:p>
            <a:pPr algn="ctr"/>
            <a:r>
              <a:rPr lang="en-US" sz="2000" b="1" i="1" dirty="0">
                <a:solidFill>
                  <a:schemeClr val="bg2">
                    <a:lumMod val="50000"/>
                  </a:schemeClr>
                </a:solidFill>
                <a:latin typeface="Calibri" pitchFamily="34" charset="0"/>
              </a:rPr>
              <a:t>HCBE contributes an additional $5 per month toward premium</a:t>
            </a:r>
          </a:p>
        </p:txBody>
      </p:sp>
      <p:sp>
        <p:nvSpPr>
          <p:cNvPr id="8" name="Rectangle 2">
            <a:extLst>
              <a:ext uri="{FF2B5EF4-FFF2-40B4-BE49-F238E27FC236}">
                <a16:creationId xmlns:a16="http://schemas.microsoft.com/office/drawing/2014/main" id="{A7C379E8-28DD-4846-A02F-CF1F3116CBBD}"/>
              </a:ext>
            </a:extLst>
          </p:cNvPr>
          <p:cNvSpPr>
            <a:spLocks noGrp="1" noChangeArrowheads="1"/>
          </p:cNvSpPr>
          <p:nvPr>
            <p:ph type="title" idx="4294967295"/>
          </p:nvPr>
        </p:nvSpPr>
        <p:spPr>
          <a:xfrm>
            <a:off x="9576" y="450125"/>
            <a:ext cx="11161240" cy="981075"/>
          </a:xfrm>
          <a:prstGeom prst="rect">
            <a:avLst/>
          </a:prstGeom>
        </p:spPr>
        <p:txBody>
          <a:bodyPr>
            <a:normAutofit/>
          </a:bodyPr>
          <a:lstStyle/>
          <a:p>
            <a:r>
              <a:rPr lang="en-US" sz="5000" b="1" dirty="0">
                <a:solidFill>
                  <a:schemeClr val="bg1"/>
                </a:solidFill>
                <a:latin typeface="Calibri" pitchFamily="34" charset="0"/>
              </a:rPr>
              <a:t>Dental Plan Premiums</a:t>
            </a:r>
          </a:p>
        </p:txBody>
      </p:sp>
      <p:sp>
        <p:nvSpPr>
          <p:cNvPr id="3" name="Slide Number Placeholder 2">
            <a:extLst>
              <a:ext uri="{FF2B5EF4-FFF2-40B4-BE49-F238E27FC236}">
                <a16:creationId xmlns:a16="http://schemas.microsoft.com/office/drawing/2014/main" id="{DD481281-2C08-4DF0-871C-8C45C954AA17}"/>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207148514"/>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val="4095102908"/>
              </p:ext>
            </p:extLst>
          </p:nvPr>
        </p:nvGraphicFramePr>
        <p:xfrm>
          <a:off x="3791744" y="1529755"/>
          <a:ext cx="7821261" cy="4779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504576" y="1844824"/>
            <a:ext cx="2952329" cy="901339"/>
          </a:xfrm>
          <a:prstGeom prst="rect">
            <a:avLst/>
          </a:prstGeom>
          <a:noFill/>
        </p:spPr>
        <p:txBody>
          <a:bodyPr wrap="square" lIns="130622" tIns="65311" rIns="130622" bIns="65311" rtlCol="0">
            <a:spAutoFit/>
          </a:bodyPr>
          <a:lstStyle/>
          <a:p>
            <a:pPr algn="ctr"/>
            <a:r>
              <a:rPr lang="en-US" sz="2500" b="1" dirty="0">
                <a:solidFill>
                  <a:schemeClr val="bg2">
                    <a:lumMod val="50000"/>
                  </a:schemeClr>
                </a:solidFill>
                <a:latin typeface="Calibri" pitchFamily="34" charset="0"/>
              </a:rPr>
              <a:t>A new election is required every year!</a:t>
            </a:r>
          </a:p>
        </p:txBody>
      </p:sp>
      <p:sp>
        <p:nvSpPr>
          <p:cNvPr id="8" name="Rectangle 2">
            <a:extLst>
              <a:ext uri="{FF2B5EF4-FFF2-40B4-BE49-F238E27FC236}">
                <a16:creationId xmlns:a16="http://schemas.microsoft.com/office/drawing/2014/main" id="{AD5E0EFD-A1C6-4180-B02C-62617C4A2BD3}"/>
              </a:ext>
            </a:extLst>
          </p:cNvPr>
          <p:cNvSpPr>
            <a:spLocks noGrp="1" noChangeArrowheads="1"/>
          </p:cNvSpPr>
          <p:nvPr>
            <p:ph type="title" idx="4294967295"/>
          </p:nvPr>
        </p:nvSpPr>
        <p:spPr>
          <a:xfrm>
            <a:off x="47328" y="445991"/>
            <a:ext cx="11161240" cy="981075"/>
          </a:xfrm>
          <a:prstGeom prst="rect">
            <a:avLst/>
          </a:prstGeom>
        </p:spPr>
        <p:txBody>
          <a:bodyPr>
            <a:normAutofit/>
          </a:bodyPr>
          <a:lstStyle/>
          <a:p>
            <a:r>
              <a:rPr lang="en-US" sz="5000" b="1" dirty="0">
                <a:solidFill>
                  <a:schemeClr val="bg1"/>
                </a:solidFill>
                <a:latin typeface="Calibri" pitchFamily="34" charset="0"/>
              </a:rPr>
              <a:t>Flexible Spending Account (FSA)</a:t>
            </a:r>
          </a:p>
        </p:txBody>
      </p:sp>
      <p:sp>
        <p:nvSpPr>
          <p:cNvPr id="3" name="Slide Number Placeholder 2">
            <a:extLst>
              <a:ext uri="{FF2B5EF4-FFF2-40B4-BE49-F238E27FC236}">
                <a16:creationId xmlns:a16="http://schemas.microsoft.com/office/drawing/2014/main" id="{EE222327-061A-410C-9CB6-98BE156BED74}"/>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5" name="Picture 4" descr="A close up of a logo&#10;&#10;Description automatically generated">
            <a:extLst>
              <a:ext uri="{FF2B5EF4-FFF2-40B4-BE49-F238E27FC236}">
                <a16:creationId xmlns:a16="http://schemas.microsoft.com/office/drawing/2014/main" id="{535D67DA-F1F6-498D-BE44-D0A28E7AB1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400" y="3000409"/>
            <a:ext cx="2222857" cy="2222857"/>
          </a:xfrm>
          <a:prstGeom prst="rect">
            <a:avLst/>
          </a:prstGeom>
        </p:spPr>
      </p:pic>
    </p:spTree>
    <p:extLst>
      <p:ext uri="{BB962C8B-B14F-4D97-AF65-F5344CB8AC3E}">
        <p14:creationId xmlns:p14="http://schemas.microsoft.com/office/powerpoint/2010/main" val="643691778"/>
      </p:ext>
    </p:extLst>
  </p:cSld>
  <p:clrMapOvr>
    <a:masterClrMapping/>
  </p:clrMapOvr>
  <p:transition spd="slow">
    <p:strips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79376" y="1700808"/>
            <a:ext cx="9937104" cy="4158159"/>
            <a:chOff x="-2021010" y="865408"/>
            <a:chExt cx="11774610" cy="2744484"/>
          </a:xfrm>
        </p:grpSpPr>
        <p:sp>
          <p:nvSpPr>
            <p:cNvPr id="8" name="Rectangle 7"/>
            <p:cNvSpPr/>
            <p:nvPr/>
          </p:nvSpPr>
          <p:spPr>
            <a:xfrm>
              <a:off x="0" y="865408"/>
              <a:ext cx="9753600" cy="2732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2021010" y="865408"/>
              <a:ext cx="10544427" cy="27444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9677" tIns="31750" rIns="177800" bIns="31750" numCol="1" spcCol="1270" anchor="t" anchorCtr="0">
              <a:noAutofit/>
            </a:bodyPr>
            <a:lstStyle/>
            <a:p>
              <a:pPr marL="0" lvl="1" defTabSz="777875">
                <a:lnSpc>
                  <a:spcPct val="150000"/>
                </a:lnSpc>
                <a:spcAft>
                  <a:spcPts val="0"/>
                </a:spcAft>
              </a:pPr>
              <a:r>
                <a:rPr lang="en-US" sz="2500" b="1" dirty="0">
                  <a:solidFill>
                    <a:schemeClr val="bg2">
                      <a:lumMod val="50000"/>
                    </a:schemeClr>
                  </a:solidFill>
                  <a:latin typeface="Calibri" pitchFamily="34" charset="0"/>
                </a:rPr>
                <a:t>Dependent Care FSA</a:t>
              </a:r>
            </a:p>
            <a:p>
              <a:pPr marL="800077" lvl="2" indent="-342900" defTabSz="777875">
                <a:lnSpc>
                  <a:spcPct val="150000"/>
                </a:lnSpc>
                <a:spcAft>
                  <a:spcPts val="0"/>
                </a:spcAft>
                <a:buClr>
                  <a:srgbClr val="025198"/>
                </a:buClr>
                <a:buFont typeface="Wingdings" panose="05000000000000000000" pitchFamily="2" charset="2"/>
                <a:buChar char="ü"/>
              </a:pPr>
              <a:r>
                <a:rPr lang="en-US" sz="2000" dirty="0">
                  <a:latin typeface="Calibri" pitchFamily="34" charset="0"/>
                </a:rPr>
                <a:t>Maximum contribution of $2,500 per year if married and file a separate tax return for your spouse</a:t>
              </a:r>
            </a:p>
            <a:p>
              <a:pPr marL="800077" lvl="2" indent="-342900" defTabSz="777875">
                <a:lnSpc>
                  <a:spcPct val="150000"/>
                </a:lnSpc>
                <a:spcAft>
                  <a:spcPts val="0"/>
                </a:spcAft>
                <a:buClr>
                  <a:srgbClr val="025198"/>
                </a:buClr>
                <a:buFont typeface="Wingdings" panose="05000000000000000000" pitchFamily="2" charset="2"/>
                <a:buChar char="ü"/>
              </a:pPr>
              <a:r>
                <a:rPr lang="en-US" sz="2000" dirty="0">
                  <a:latin typeface="Calibri" pitchFamily="34" charset="0"/>
                </a:rPr>
                <a:t>Maximum contribution of $5,000 per year if married and file joint return or if single or head of household</a:t>
              </a:r>
            </a:p>
            <a:p>
              <a:pPr marL="0" lvl="1" defTabSz="777875">
                <a:lnSpc>
                  <a:spcPct val="150000"/>
                </a:lnSpc>
                <a:spcAft>
                  <a:spcPts val="0"/>
                </a:spcAft>
              </a:pPr>
              <a:endParaRPr lang="en-US" sz="2000" dirty="0">
                <a:latin typeface="Calibri" pitchFamily="34" charset="0"/>
              </a:endParaRPr>
            </a:p>
            <a:p>
              <a:pPr marL="0" lvl="1" defTabSz="777875">
                <a:lnSpc>
                  <a:spcPct val="150000"/>
                </a:lnSpc>
                <a:spcAft>
                  <a:spcPts val="0"/>
                </a:spcAft>
              </a:pPr>
              <a:r>
                <a:rPr lang="en-US" sz="2500" b="1" dirty="0">
                  <a:solidFill>
                    <a:schemeClr val="bg2">
                      <a:lumMod val="50000"/>
                    </a:schemeClr>
                  </a:solidFill>
                  <a:latin typeface="Calibri" pitchFamily="34" charset="0"/>
                </a:rPr>
                <a:t>Healthcare FSA</a:t>
              </a:r>
            </a:p>
            <a:p>
              <a:pPr marL="800077" lvl="2" indent="-342900" defTabSz="777875">
                <a:lnSpc>
                  <a:spcPct val="150000"/>
                </a:lnSpc>
                <a:spcAft>
                  <a:spcPts val="0"/>
                </a:spcAft>
                <a:buClr>
                  <a:srgbClr val="025198"/>
                </a:buClr>
                <a:buFont typeface="Wingdings" panose="05000000000000000000" pitchFamily="2" charset="2"/>
                <a:buChar char="ü"/>
              </a:pPr>
              <a:r>
                <a:rPr lang="en-US" sz="2000" dirty="0">
                  <a:latin typeface="Calibri" pitchFamily="34" charset="0"/>
                </a:rPr>
                <a:t>Both spouses can elect a maximum contribution up to their employer’s FSA maximum </a:t>
              </a:r>
              <a:endParaRPr lang="en-US" dirty="0">
                <a:latin typeface="Calibri" pitchFamily="34" charset="0"/>
              </a:endParaRPr>
            </a:p>
          </p:txBody>
        </p:sp>
      </p:grpSp>
      <p:sp>
        <p:nvSpPr>
          <p:cNvPr id="12" name="Rectangle 2">
            <a:extLst>
              <a:ext uri="{FF2B5EF4-FFF2-40B4-BE49-F238E27FC236}">
                <a16:creationId xmlns:a16="http://schemas.microsoft.com/office/drawing/2014/main" id="{B10F86DB-C020-414F-999A-6A68B0C12BCF}"/>
              </a:ext>
            </a:extLst>
          </p:cNvPr>
          <p:cNvSpPr>
            <a:spLocks noGrp="1" noChangeArrowheads="1"/>
          </p:cNvSpPr>
          <p:nvPr>
            <p:ph type="title" idx="4294967295"/>
          </p:nvPr>
        </p:nvSpPr>
        <p:spPr>
          <a:xfrm>
            <a:off x="14544" y="453508"/>
            <a:ext cx="11161240" cy="981075"/>
          </a:xfrm>
          <a:prstGeom prst="rect">
            <a:avLst/>
          </a:prstGeom>
        </p:spPr>
        <p:txBody>
          <a:bodyPr>
            <a:normAutofit/>
          </a:bodyPr>
          <a:lstStyle/>
          <a:p>
            <a:r>
              <a:rPr lang="en-US" sz="5000" b="1" dirty="0">
                <a:solidFill>
                  <a:schemeClr val="bg1"/>
                </a:solidFill>
                <a:latin typeface="Calibri" pitchFamily="34" charset="0"/>
              </a:rPr>
              <a:t>FSA Maximums: Married Employees</a:t>
            </a:r>
          </a:p>
        </p:txBody>
      </p:sp>
      <p:sp>
        <p:nvSpPr>
          <p:cNvPr id="3" name="Slide Number Placeholder 2">
            <a:extLst>
              <a:ext uri="{FF2B5EF4-FFF2-40B4-BE49-F238E27FC236}">
                <a16:creationId xmlns:a16="http://schemas.microsoft.com/office/drawing/2014/main" id="{C03CBDD1-7200-4D50-B1D8-CB256CB789D6}"/>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14" name="Picture 13">
            <a:extLst>
              <a:ext uri="{FF2B5EF4-FFF2-40B4-BE49-F238E27FC236}">
                <a16:creationId xmlns:a16="http://schemas.microsoft.com/office/drawing/2014/main" id="{00C0D91E-A034-4F35-92CD-C2AEE7B0B814}"/>
              </a:ext>
            </a:extLst>
          </p:cNvPr>
          <p:cNvPicPr>
            <a:picLocks noChangeAspect="1"/>
          </p:cNvPicPr>
          <p:nvPr/>
        </p:nvPicPr>
        <p:blipFill rotWithShape="1">
          <a:blip r:embed="rId3"/>
          <a:srcRect t="3861" b="3271"/>
          <a:stretch/>
        </p:blipFill>
        <p:spPr>
          <a:xfrm>
            <a:off x="9654927" y="2420888"/>
            <a:ext cx="2057697" cy="2880321"/>
          </a:xfrm>
          <a:prstGeom prst="rect">
            <a:avLst/>
          </a:prstGeom>
          <a:ln w="57150">
            <a:solidFill>
              <a:schemeClr val="bg2">
                <a:lumMod val="50000"/>
              </a:schemeClr>
            </a:solidFill>
          </a:ln>
        </p:spPr>
      </p:pic>
    </p:spTree>
    <p:extLst>
      <p:ext uri="{BB962C8B-B14F-4D97-AF65-F5344CB8AC3E}">
        <p14:creationId xmlns:p14="http://schemas.microsoft.com/office/powerpoint/2010/main" val="916418579"/>
      </p:ext>
    </p:extLst>
  </p:cSld>
  <p:clrMapOvr>
    <a:masterClrMapping/>
  </p:clrMapOvr>
  <p:transition spd="slow">
    <p:strips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7408" y="1412776"/>
            <a:ext cx="10657184" cy="4693589"/>
          </a:xfrm>
          <a:prstGeom prst="rect">
            <a:avLst/>
          </a:prstGeom>
        </p:spPr>
        <p:txBody>
          <a:bodyPr wrap="square" lIns="91435" tIns="45718" rIns="91435" bIns="45718">
            <a:spAutoFit/>
          </a:bodyPr>
          <a:lstStyle/>
          <a:p>
            <a:pPr marL="457200" lvl="0" indent="-457200">
              <a:lnSpc>
                <a:spcPts val="4400"/>
              </a:lnSpc>
              <a:buFont typeface="Arial" panose="020B0604020202020204" pitchFamily="34" charset="0"/>
              <a:buChar char="•"/>
            </a:pPr>
            <a:r>
              <a:rPr lang="en-US" sz="2700" dirty="0">
                <a:solidFill>
                  <a:schemeClr val="bg2">
                    <a:lumMod val="50000"/>
                  </a:schemeClr>
                </a:solidFill>
                <a:latin typeface="Calibri" pitchFamily="34" charset="0"/>
              </a:rPr>
              <a:t>Rollover up to $550 of unused Healthcare FSA funds </a:t>
            </a:r>
          </a:p>
          <a:p>
            <a:pPr marL="914400" lvl="1" indent="-457200">
              <a:lnSpc>
                <a:spcPts val="4400"/>
              </a:lnSpc>
              <a:buSzPct val="84000"/>
              <a:buFont typeface="Courier New" panose="02070309020205020404" pitchFamily="49" charset="0"/>
              <a:buChar char="o"/>
            </a:pPr>
            <a:r>
              <a:rPr lang="en-US" sz="2300" dirty="0">
                <a:solidFill>
                  <a:schemeClr val="bg2">
                    <a:lumMod val="50000"/>
                  </a:schemeClr>
                </a:solidFill>
                <a:latin typeface="Calibri" pitchFamily="34" charset="0"/>
              </a:rPr>
              <a:t>Dependent Care FSA funds are not eligible for rollover</a:t>
            </a:r>
          </a:p>
          <a:p>
            <a:pPr marL="457200" lvl="0" indent="-457200">
              <a:lnSpc>
                <a:spcPts val="4400"/>
              </a:lnSpc>
              <a:buFont typeface="Arial" panose="020B0604020202020204" pitchFamily="34" charset="0"/>
              <a:buChar char="•"/>
            </a:pPr>
            <a:r>
              <a:rPr lang="en-US" sz="2700" dirty="0">
                <a:solidFill>
                  <a:schemeClr val="bg2">
                    <a:lumMod val="50000"/>
                  </a:schemeClr>
                </a:solidFill>
                <a:latin typeface="Calibri" pitchFamily="34" charset="0"/>
              </a:rPr>
              <a:t>Any unused Healthcare FSA funds in excess of $550 are forfeited </a:t>
            </a:r>
          </a:p>
          <a:p>
            <a:pPr marL="457200" lvl="0" indent="-457200">
              <a:lnSpc>
                <a:spcPts val="4400"/>
              </a:lnSpc>
              <a:buFont typeface="Arial" panose="020B0604020202020204" pitchFamily="34" charset="0"/>
              <a:buChar char="•"/>
            </a:pPr>
            <a:r>
              <a:rPr lang="en-US" sz="2700" dirty="0">
                <a:solidFill>
                  <a:schemeClr val="bg2">
                    <a:lumMod val="50000"/>
                  </a:schemeClr>
                </a:solidFill>
                <a:latin typeface="Calibri" pitchFamily="34" charset="0"/>
              </a:rPr>
              <a:t>Rollover balance requirements </a:t>
            </a:r>
            <a:r>
              <a:rPr lang="en-US" sz="2700" b="1" i="1" dirty="0">
                <a:solidFill>
                  <a:schemeClr val="bg2">
                    <a:lumMod val="50000"/>
                  </a:schemeClr>
                </a:solidFill>
                <a:latin typeface="Calibri" pitchFamily="34" charset="0"/>
              </a:rPr>
              <a:t>if no election is made for new plan year</a:t>
            </a:r>
            <a:r>
              <a:rPr lang="en-US" sz="2700" i="1" dirty="0">
                <a:solidFill>
                  <a:schemeClr val="bg2">
                    <a:lumMod val="50000"/>
                  </a:schemeClr>
                </a:solidFill>
                <a:latin typeface="Calibri" pitchFamily="34" charset="0"/>
              </a:rPr>
              <a:t> </a:t>
            </a:r>
            <a:endParaRPr lang="en-US" sz="2700" dirty="0">
              <a:solidFill>
                <a:schemeClr val="bg2">
                  <a:lumMod val="50000"/>
                </a:schemeClr>
              </a:solidFill>
              <a:latin typeface="Calibri" pitchFamily="34" charset="0"/>
            </a:endParaRPr>
          </a:p>
          <a:p>
            <a:pPr marL="914400" lvl="1" indent="-457200">
              <a:lnSpc>
                <a:spcPts val="4400"/>
              </a:lnSpc>
              <a:buSzPct val="84000"/>
              <a:buFont typeface="Courier New" panose="02070309020205020404" pitchFamily="49" charset="0"/>
              <a:buChar char="o"/>
            </a:pPr>
            <a:r>
              <a:rPr lang="en-US" sz="2300" dirty="0">
                <a:solidFill>
                  <a:schemeClr val="bg2">
                    <a:lumMod val="50000"/>
                  </a:schemeClr>
                </a:solidFill>
                <a:latin typeface="Calibri" pitchFamily="34" charset="0"/>
              </a:rPr>
              <a:t>$25 minimum balance required</a:t>
            </a:r>
          </a:p>
          <a:p>
            <a:pPr marL="914400" lvl="1" indent="-457200">
              <a:lnSpc>
                <a:spcPts val="4400"/>
              </a:lnSpc>
              <a:buSzPct val="84000"/>
              <a:buFont typeface="Courier New" panose="02070309020205020404" pitchFamily="49" charset="0"/>
              <a:buChar char="o"/>
            </a:pPr>
            <a:r>
              <a:rPr lang="en-US" sz="2300" dirty="0">
                <a:solidFill>
                  <a:schemeClr val="bg2">
                    <a:lumMod val="50000"/>
                  </a:schemeClr>
                </a:solidFill>
                <a:latin typeface="Calibri" pitchFamily="34" charset="0"/>
              </a:rPr>
              <a:t>Rollover funds must be used within 12 months</a:t>
            </a:r>
          </a:p>
          <a:p>
            <a:pPr lvl="0" algn="ctr"/>
            <a:endParaRPr lang="en-US" sz="2500" dirty="0">
              <a:solidFill>
                <a:schemeClr val="bg2">
                  <a:lumMod val="50000"/>
                </a:schemeClr>
              </a:solidFill>
              <a:latin typeface="Calibri" pitchFamily="34" charset="0"/>
            </a:endParaRPr>
          </a:p>
          <a:p>
            <a:pPr lvl="0" algn="ctr"/>
            <a:r>
              <a:rPr lang="en-US" sz="2700" dirty="0">
                <a:solidFill>
                  <a:schemeClr val="bg2">
                    <a:lumMod val="50000"/>
                  </a:schemeClr>
                </a:solidFill>
                <a:latin typeface="Calibri" pitchFamily="34" charset="0"/>
              </a:rPr>
              <a:t>Estimate carefully and consider your rollover funds </a:t>
            </a:r>
          </a:p>
          <a:p>
            <a:pPr lvl="0" algn="ctr"/>
            <a:r>
              <a:rPr lang="en-US" sz="2700" dirty="0">
                <a:solidFill>
                  <a:schemeClr val="bg2">
                    <a:lumMod val="50000"/>
                  </a:schemeClr>
                </a:solidFill>
                <a:latin typeface="Calibri" pitchFamily="34" charset="0"/>
              </a:rPr>
              <a:t>when choosing your election amount </a:t>
            </a:r>
          </a:p>
        </p:txBody>
      </p:sp>
      <p:sp>
        <p:nvSpPr>
          <p:cNvPr id="7" name="Rectangle 2">
            <a:extLst>
              <a:ext uri="{FF2B5EF4-FFF2-40B4-BE49-F238E27FC236}">
                <a16:creationId xmlns:a16="http://schemas.microsoft.com/office/drawing/2014/main" id="{E6600447-D2EF-40F0-8B48-0AE9A539D898}"/>
              </a:ext>
            </a:extLst>
          </p:cNvPr>
          <p:cNvSpPr>
            <a:spLocks noGrp="1" noChangeArrowheads="1"/>
          </p:cNvSpPr>
          <p:nvPr>
            <p:ph type="title" idx="4294967295"/>
          </p:nvPr>
        </p:nvSpPr>
        <p:spPr>
          <a:xfrm>
            <a:off x="0" y="476672"/>
            <a:ext cx="11161240" cy="981075"/>
          </a:xfrm>
          <a:prstGeom prst="rect">
            <a:avLst/>
          </a:prstGeom>
        </p:spPr>
        <p:txBody>
          <a:bodyPr>
            <a:normAutofit/>
          </a:bodyPr>
          <a:lstStyle/>
          <a:p>
            <a:r>
              <a:rPr lang="en-US" sz="5000" b="1" dirty="0">
                <a:solidFill>
                  <a:schemeClr val="bg1"/>
                </a:solidFill>
                <a:latin typeface="Calibri" pitchFamily="34" charset="0"/>
              </a:rPr>
              <a:t>FSA Rollover: Use it or lose it</a:t>
            </a:r>
          </a:p>
        </p:txBody>
      </p:sp>
      <p:sp>
        <p:nvSpPr>
          <p:cNvPr id="4" name="Slide Number Placeholder 3">
            <a:extLst>
              <a:ext uri="{FF2B5EF4-FFF2-40B4-BE49-F238E27FC236}">
                <a16:creationId xmlns:a16="http://schemas.microsoft.com/office/drawing/2014/main" id="{0C735077-4E7C-4426-B883-C86CD4F58B68}"/>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972373776"/>
      </p:ext>
    </p:extLst>
  </p:cSld>
  <p:clrMapOvr>
    <a:masterClrMapping/>
  </p:clrMapOvr>
  <p:transition spd="slow">
    <p:strips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2000" y="3960449"/>
            <a:ext cx="5118620" cy="553994"/>
          </a:xfrm>
          <a:prstGeom prst="rect">
            <a:avLst/>
          </a:prstGeom>
        </p:spPr>
        <p:txBody>
          <a:bodyPr wrap="square" lIns="91435" tIns="45718" rIns="91435" bIns="45718">
            <a:spAutoFit/>
          </a:bodyPr>
          <a:lstStyle/>
          <a:p>
            <a:pPr lvl="0" algn="ctr"/>
            <a:r>
              <a:rPr lang="en-US" sz="3000" dirty="0">
                <a:solidFill>
                  <a:schemeClr val="bg2">
                    <a:lumMod val="50000"/>
                  </a:schemeClr>
                </a:solidFill>
                <a:latin typeface="Calibri" pitchFamily="34" charset="0"/>
              </a:rPr>
              <a:t>Sample Debit Card</a:t>
            </a:r>
          </a:p>
        </p:txBody>
      </p:sp>
      <p:sp>
        <p:nvSpPr>
          <p:cNvPr id="8" name="Rectangle 7">
            <a:extLst>
              <a:ext uri="{FF2B5EF4-FFF2-40B4-BE49-F238E27FC236}">
                <a16:creationId xmlns:a16="http://schemas.microsoft.com/office/drawing/2014/main" id="{F7E0073D-13F2-43F8-A38E-924F528F3D0D}"/>
              </a:ext>
            </a:extLst>
          </p:cNvPr>
          <p:cNvSpPr/>
          <p:nvPr/>
        </p:nvSpPr>
        <p:spPr>
          <a:xfrm>
            <a:off x="6341794" y="3536774"/>
            <a:ext cx="5406838" cy="1477323"/>
          </a:xfrm>
          <a:prstGeom prst="rect">
            <a:avLst/>
          </a:prstGeom>
        </p:spPr>
        <p:txBody>
          <a:bodyPr wrap="square" lIns="91435" tIns="45718" rIns="91435" bIns="45718">
            <a:spAutoFit/>
          </a:bodyPr>
          <a:lstStyle/>
          <a:p>
            <a:pPr lvl="0" algn="ctr"/>
            <a:r>
              <a:rPr lang="en-US" sz="3000" dirty="0">
                <a:solidFill>
                  <a:schemeClr val="bg2">
                    <a:lumMod val="50000"/>
                  </a:schemeClr>
                </a:solidFill>
                <a:latin typeface="Calibri" pitchFamily="34" charset="0"/>
              </a:rPr>
              <a:t>Documentation may be requested for debit card transactions</a:t>
            </a:r>
          </a:p>
        </p:txBody>
      </p:sp>
      <p:sp>
        <p:nvSpPr>
          <p:cNvPr id="9" name="Rectangle 2">
            <a:extLst>
              <a:ext uri="{FF2B5EF4-FFF2-40B4-BE49-F238E27FC236}">
                <a16:creationId xmlns:a16="http://schemas.microsoft.com/office/drawing/2014/main" id="{FBCA421C-CC6C-4703-B854-020601105FAB}"/>
              </a:ext>
            </a:extLst>
          </p:cNvPr>
          <p:cNvSpPr>
            <a:spLocks noGrp="1" noChangeArrowheads="1"/>
          </p:cNvSpPr>
          <p:nvPr>
            <p:ph type="title" idx="4294967295"/>
          </p:nvPr>
        </p:nvSpPr>
        <p:spPr>
          <a:xfrm>
            <a:off x="0" y="468400"/>
            <a:ext cx="11161240" cy="981075"/>
          </a:xfrm>
          <a:prstGeom prst="rect">
            <a:avLst/>
          </a:prstGeom>
        </p:spPr>
        <p:txBody>
          <a:bodyPr>
            <a:normAutofit/>
          </a:bodyPr>
          <a:lstStyle/>
          <a:p>
            <a:r>
              <a:rPr lang="en-US" sz="5000" b="1" dirty="0">
                <a:solidFill>
                  <a:schemeClr val="bg1"/>
                </a:solidFill>
                <a:latin typeface="Calibri" pitchFamily="34" charset="0"/>
              </a:rPr>
              <a:t>FSA Debit Cards</a:t>
            </a:r>
          </a:p>
        </p:txBody>
      </p:sp>
      <p:sp>
        <p:nvSpPr>
          <p:cNvPr id="5" name="Slide Number Placeholder 4">
            <a:extLst>
              <a:ext uri="{FF2B5EF4-FFF2-40B4-BE49-F238E27FC236}">
                <a16:creationId xmlns:a16="http://schemas.microsoft.com/office/drawing/2014/main" id="{8AAC8E42-CC01-4D8D-82F1-307E0BAD56A4}"/>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11" name="Picture 10">
            <a:extLst>
              <a:ext uri="{FF2B5EF4-FFF2-40B4-BE49-F238E27FC236}">
                <a16:creationId xmlns:a16="http://schemas.microsoft.com/office/drawing/2014/main" id="{7130F847-2A19-498F-BAF7-730F27818873}"/>
              </a:ext>
            </a:extLst>
          </p:cNvPr>
          <p:cNvPicPr>
            <a:picLocks noChangeAspect="1"/>
          </p:cNvPicPr>
          <p:nvPr/>
        </p:nvPicPr>
        <p:blipFill rotWithShape="1">
          <a:blip r:embed="rId3"/>
          <a:srcRect l="4725" r="2618"/>
          <a:stretch/>
        </p:blipFill>
        <p:spPr>
          <a:xfrm>
            <a:off x="3935760" y="5215055"/>
            <a:ext cx="3666744" cy="981075"/>
          </a:xfrm>
          <a:prstGeom prst="rect">
            <a:avLst/>
          </a:prstGeom>
          <a:ln w="38100">
            <a:noFill/>
          </a:ln>
        </p:spPr>
      </p:pic>
      <p:pic>
        <p:nvPicPr>
          <p:cNvPr id="16" name="Picture 15">
            <a:extLst>
              <a:ext uri="{FF2B5EF4-FFF2-40B4-BE49-F238E27FC236}">
                <a16:creationId xmlns:a16="http://schemas.microsoft.com/office/drawing/2014/main" id="{18C9C43E-467D-49FB-A1F6-8AD9C053A35E}"/>
              </a:ext>
            </a:extLst>
          </p:cNvPr>
          <p:cNvPicPr>
            <a:picLocks noChangeAspect="1"/>
          </p:cNvPicPr>
          <p:nvPr/>
        </p:nvPicPr>
        <p:blipFill>
          <a:blip r:embed="rId4"/>
          <a:stretch>
            <a:fillRect/>
          </a:stretch>
        </p:blipFill>
        <p:spPr>
          <a:xfrm>
            <a:off x="1559496" y="1700808"/>
            <a:ext cx="3068638" cy="2022283"/>
          </a:xfrm>
          <a:prstGeom prst="rect">
            <a:avLst/>
          </a:prstGeom>
          <a:ln w="38100">
            <a:noFill/>
          </a:ln>
        </p:spPr>
      </p:pic>
      <p:pic>
        <p:nvPicPr>
          <p:cNvPr id="3" name="Picture 2" descr="A close up of a logo&#10;&#10;Description automatically generated">
            <a:extLst>
              <a:ext uri="{FF2B5EF4-FFF2-40B4-BE49-F238E27FC236}">
                <a16:creationId xmlns:a16="http://schemas.microsoft.com/office/drawing/2014/main" id="{9C3635D5-0F66-4E34-A81B-C61221C0EB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5953" y="1734671"/>
            <a:ext cx="2558520" cy="1808609"/>
          </a:xfrm>
          <a:prstGeom prst="rect">
            <a:avLst/>
          </a:prstGeom>
        </p:spPr>
      </p:pic>
    </p:spTree>
    <p:extLst>
      <p:ext uri="{BB962C8B-B14F-4D97-AF65-F5344CB8AC3E}">
        <p14:creationId xmlns:p14="http://schemas.microsoft.com/office/powerpoint/2010/main" val="348486815"/>
      </p:ext>
    </p:extLst>
  </p:cSld>
  <p:clrMapOvr>
    <a:masterClrMapping/>
  </p:clrMapOvr>
  <p:transition spd="slow">
    <p:strips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328" y="446247"/>
            <a:ext cx="6582896" cy="894521"/>
          </a:xfrm>
          <a:prstGeom prst="rect">
            <a:avLst/>
          </a:prstGeom>
        </p:spPr>
        <p:txBody>
          <a:bodyPr/>
          <a:lstStyle/>
          <a:p>
            <a:r>
              <a:rPr lang="en-US" sz="5000" b="1" dirty="0">
                <a:solidFill>
                  <a:schemeClr val="bg1"/>
                </a:solidFill>
                <a:latin typeface="Calibri" pitchFamily="34" charset="0"/>
              </a:rPr>
              <a:t>Open Enrollment 2021</a:t>
            </a:r>
          </a:p>
        </p:txBody>
      </p:sp>
      <p:sp>
        <p:nvSpPr>
          <p:cNvPr id="5" name="Slide Number Placeholder 4">
            <a:extLst>
              <a:ext uri="{FF2B5EF4-FFF2-40B4-BE49-F238E27FC236}">
                <a16:creationId xmlns:a16="http://schemas.microsoft.com/office/drawing/2014/main" id="{0A2D86F4-E289-41D1-9893-B77C9D7A64D6}"/>
              </a:ext>
            </a:extLst>
          </p:cNvPr>
          <p:cNvSpPr>
            <a:spLocks noGrp="1"/>
          </p:cNvSpPr>
          <p:nvPr>
            <p:ph type="sldNum" sz="quarter" idx="12"/>
          </p:nvPr>
        </p:nvSpPr>
        <p:spPr/>
        <p:txBody>
          <a:bodyPr/>
          <a:lstStyle/>
          <a:p>
            <a:fld id="{D57F1E4F-1CFF-5643-939E-217C01CDF565}" type="slidenum">
              <a:rPr lang="en-US" smtClean="0"/>
              <a:pPr/>
              <a:t>2</a:t>
            </a:fld>
            <a:endParaRPr lang="en-US" dirty="0"/>
          </a:p>
        </p:txBody>
      </p:sp>
      <p:graphicFrame>
        <p:nvGraphicFramePr>
          <p:cNvPr id="4" name="Diagram 3"/>
          <p:cNvGraphicFramePr/>
          <p:nvPr>
            <p:extLst>
              <p:ext uri="{D42A27DB-BD31-4B8C-83A1-F6EECF244321}">
                <p14:modId xmlns:p14="http://schemas.microsoft.com/office/powerpoint/2010/main" val="1715949990"/>
              </p:ext>
            </p:extLst>
          </p:nvPr>
        </p:nvGraphicFramePr>
        <p:xfrm>
          <a:off x="1919536" y="1763779"/>
          <a:ext cx="8568952" cy="4086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C320E059-1791-471F-8CB3-959E6138A449}"/>
              </a:ext>
            </a:extLst>
          </p:cNvPr>
          <p:cNvGrpSpPr/>
          <p:nvPr/>
        </p:nvGrpSpPr>
        <p:grpSpPr>
          <a:xfrm>
            <a:off x="8112224" y="4077072"/>
            <a:ext cx="2016224" cy="1579642"/>
            <a:chOff x="273009" y="1665216"/>
            <a:chExt cx="2175710" cy="1777589"/>
          </a:xfrm>
        </p:grpSpPr>
        <p:sp>
          <p:nvSpPr>
            <p:cNvPr id="9" name="Rectangle: Rounded Corners 8">
              <a:extLst>
                <a:ext uri="{FF2B5EF4-FFF2-40B4-BE49-F238E27FC236}">
                  <a16:creationId xmlns:a16="http://schemas.microsoft.com/office/drawing/2014/main" id="{88D6F748-7346-41D3-9B05-13EF9B2CBD90}"/>
                </a:ext>
              </a:extLst>
            </p:cNvPr>
            <p:cNvSpPr/>
            <p:nvPr/>
          </p:nvSpPr>
          <p:spPr>
            <a:xfrm>
              <a:off x="273009" y="1665216"/>
              <a:ext cx="2175710" cy="1777589"/>
            </a:xfrm>
            <a:prstGeom prst="roundRect">
              <a:avLst>
                <a:gd name="adj" fmla="val 10000"/>
              </a:avLst>
            </a:prstGeom>
            <a:solidFill>
              <a:srgbClr val="DAA600"/>
            </a:solidFill>
            <a:ln>
              <a:solidFill>
                <a:srgbClr val="FFCC00"/>
              </a:solidFill>
            </a:ln>
          </p:spPr>
          <p:style>
            <a:lnRef idx="1">
              <a:schemeClr val="accent2"/>
            </a:lnRef>
            <a:fillRef idx="2">
              <a:schemeClr val="accent2"/>
            </a:fillRef>
            <a:effectRef idx="1">
              <a:schemeClr val="accent2"/>
            </a:effectRef>
            <a:fontRef idx="minor">
              <a:schemeClr val="dk1"/>
            </a:fontRef>
          </p:style>
        </p:sp>
        <p:sp>
          <p:nvSpPr>
            <p:cNvPr id="10" name="Rectangle: Rounded Corners 4">
              <a:extLst>
                <a:ext uri="{FF2B5EF4-FFF2-40B4-BE49-F238E27FC236}">
                  <a16:creationId xmlns:a16="http://schemas.microsoft.com/office/drawing/2014/main" id="{B461B7E1-7A76-428A-8538-9BFDED7AA4E7}"/>
                </a:ext>
              </a:extLst>
            </p:cNvPr>
            <p:cNvSpPr txBox="1"/>
            <p:nvPr/>
          </p:nvSpPr>
          <p:spPr>
            <a:xfrm>
              <a:off x="325073" y="1717280"/>
              <a:ext cx="2071582" cy="16734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endParaRPr lang="en-US" sz="2000" b="1" kern="1200" dirty="0">
                <a:solidFill>
                  <a:schemeClr val="bg1"/>
                </a:solidFill>
                <a:latin typeface="Calibri" pitchFamily="34" charset="0"/>
              </a:endParaRPr>
            </a:p>
          </p:txBody>
        </p:sp>
      </p:grpSp>
      <p:pic>
        <p:nvPicPr>
          <p:cNvPr id="6" name="Picture 5" descr="A close up of a sign&#10;&#10;Description automatically generated">
            <a:extLst>
              <a:ext uri="{FF2B5EF4-FFF2-40B4-BE49-F238E27FC236}">
                <a16:creationId xmlns:a16="http://schemas.microsoft.com/office/drawing/2014/main" id="{2CDD9A21-9F95-4D9D-B067-86375C4FEE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30914" y="4040398"/>
            <a:ext cx="2378844" cy="15796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701240FE-8DC3-4FDA-AFD7-6FA3D7FA5EAF}"/>
              </a:ext>
            </a:extLst>
          </p:cNvPr>
          <p:cNvSpPr>
            <a:spLocks noGrp="1" noChangeArrowheads="1"/>
          </p:cNvSpPr>
          <p:nvPr>
            <p:ph type="title" idx="4294967295"/>
          </p:nvPr>
        </p:nvSpPr>
        <p:spPr>
          <a:xfrm>
            <a:off x="0" y="444724"/>
            <a:ext cx="11161240" cy="981075"/>
          </a:xfrm>
          <a:prstGeom prst="rect">
            <a:avLst/>
          </a:prstGeom>
        </p:spPr>
        <p:txBody>
          <a:bodyPr>
            <a:normAutofit/>
          </a:bodyPr>
          <a:lstStyle/>
          <a:p>
            <a:r>
              <a:rPr lang="en-US" sz="5000" b="1" dirty="0">
                <a:solidFill>
                  <a:schemeClr val="bg1"/>
                </a:solidFill>
                <a:latin typeface="Calibri" pitchFamily="34" charset="0"/>
              </a:rPr>
              <a:t>Medcom – Online Portal</a:t>
            </a:r>
          </a:p>
        </p:txBody>
      </p:sp>
      <p:sp>
        <p:nvSpPr>
          <p:cNvPr id="4" name="Slide Number Placeholder 3">
            <a:extLst>
              <a:ext uri="{FF2B5EF4-FFF2-40B4-BE49-F238E27FC236}">
                <a16:creationId xmlns:a16="http://schemas.microsoft.com/office/drawing/2014/main" id="{4871BB4F-09DC-4B58-B187-5335265EB53D}"/>
              </a:ext>
            </a:extLst>
          </p:cNvPr>
          <p:cNvSpPr>
            <a:spLocks noGrp="1"/>
          </p:cNvSpPr>
          <p:nvPr>
            <p:ph type="sldNum" sz="quarter" idx="12"/>
          </p:nvPr>
        </p:nvSpPr>
        <p:spPr/>
        <p:txBody>
          <a:bodyPr/>
          <a:lstStyle/>
          <a:p>
            <a:fld id="{D57F1E4F-1CFF-5643-939E-217C01CDF565}" type="slidenum">
              <a:rPr lang="en-US" smtClean="0"/>
              <a:pPr/>
              <a:t>20</a:t>
            </a:fld>
            <a:endParaRPr lang="en-US" dirty="0"/>
          </a:p>
        </p:txBody>
      </p:sp>
      <p:grpSp>
        <p:nvGrpSpPr>
          <p:cNvPr id="3" name="Group 2"/>
          <p:cNvGrpSpPr/>
          <p:nvPr/>
        </p:nvGrpSpPr>
        <p:grpSpPr>
          <a:xfrm>
            <a:off x="6888088" y="2924944"/>
            <a:ext cx="5400600" cy="2741397"/>
            <a:chOff x="6151329" y="2779971"/>
            <a:chExt cx="6576166" cy="3289675"/>
          </a:xfrm>
        </p:grpSpPr>
        <p:sp>
          <p:nvSpPr>
            <p:cNvPr id="7" name="TextBox 6"/>
            <p:cNvSpPr txBox="1"/>
            <p:nvPr/>
          </p:nvSpPr>
          <p:spPr>
            <a:xfrm>
              <a:off x="6151329" y="2779971"/>
              <a:ext cx="6400802" cy="583009"/>
            </a:xfrm>
            <a:prstGeom prst="rect">
              <a:avLst/>
            </a:prstGeom>
            <a:noFill/>
          </p:spPr>
          <p:txBody>
            <a:bodyPr wrap="square" lIns="130622" tIns="65311" rIns="130622" bIns="65311" rtlCol="0">
              <a:spAutoFit/>
            </a:bodyPr>
            <a:lstStyle/>
            <a:p>
              <a:pPr algn="ctr"/>
              <a:r>
                <a:rPr lang="en-US" sz="2300" u="sng" dirty="0">
                  <a:solidFill>
                    <a:srgbClr val="FF9900"/>
                  </a:solidFill>
                  <a:latin typeface="Calibri" pitchFamily="34" charset="0"/>
                </a:rPr>
                <a:t>www.medcombenefits.com</a:t>
              </a:r>
            </a:p>
          </p:txBody>
        </p:sp>
        <p:sp>
          <p:nvSpPr>
            <p:cNvPr id="8" name="Rectangle 7"/>
            <p:cNvSpPr/>
            <p:nvPr/>
          </p:nvSpPr>
          <p:spPr>
            <a:xfrm>
              <a:off x="6914834" y="3362980"/>
              <a:ext cx="5812661" cy="2706666"/>
            </a:xfrm>
            <a:prstGeom prst="rect">
              <a:avLst/>
            </a:prstGeom>
          </p:spPr>
          <p:txBody>
            <a:bodyPr wrap="square" lIns="130622" tIns="65311" rIns="130622" bIns="65311">
              <a:spAutoFit/>
            </a:bodyPr>
            <a:lstStyle/>
            <a:p>
              <a:pPr marL="285750" indent="-285750">
                <a:buFont typeface="Arial" pitchFamily="34" charset="0"/>
                <a:buChar char="•"/>
              </a:pPr>
              <a:r>
                <a:rPr lang="en-US" sz="2300" dirty="0">
                  <a:solidFill>
                    <a:schemeClr val="bg2">
                      <a:lumMod val="50000"/>
                    </a:schemeClr>
                  </a:solidFill>
                  <a:latin typeface="Calibri" pitchFamily="34" charset="0"/>
                </a:rPr>
                <a:t>Create an Online Account</a:t>
              </a:r>
            </a:p>
            <a:p>
              <a:pPr marL="285750" indent="-285750">
                <a:buFont typeface="Arial" pitchFamily="34" charset="0"/>
                <a:buChar char="•"/>
              </a:pPr>
              <a:r>
                <a:rPr lang="en-US" sz="2300" dirty="0">
                  <a:solidFill>
                    <a:schemeClr val="bg2">
                      <a:lumMod val="50000"/>
                    </a:schemeClr>
                  </a:solidFill>
                  <a:latin typeface="Calibri" pitchFamily="34" charset="0"/>
                </a:rPr>
                <a:t>Check your FSA Balance</a:t>
              </a:r>
            </a:p>
            <a:p>
              <a:pPr marL="285750" indent="-285750">
                <a:buFont typeface="Arial" pitchFamily="34" charset="0"/>
                <a:buChar char="•"/>
              </a:pPr>
              <a:r>
                <a:rPr lang="en-US" sz="2300" dirty="0">
                  <a:solidFill>
                    <a:schemeClr val="bg2">
                      <a:lumMod val="50000"/>
                    </a:schemeClr>
                  </a:solidFill>
                  <a:latin typeface="Calibri" pitchFamily="34" charset="0"/>
                </a:rPr>
                <a:t>View Eligible Expense Information</a:t>
              </a:r>
            </a:p>
            <a:p>
              <a:pPr marL="285750" indent="-285750">
                <a:buFont typeface="Arial" pitchFamily="34" charset="0"/>
                <a:buChar char="•"/>
              </a:pPr>
              <a:r>
                <a:rPr lang="en-US" sz="2300" dirty="0">
                  <a:solidFill>
                    <a:schemeClr val="bg2">
                      <a:lumMod val="50000"/>
                    </a:schemeClr>
                  </a:solidFill>
                  <a:latin typeface="Calibri" pitchFamily="34" charset="0"/>
                </a:rPr>
                <a:t>File Claims and Submit Documentation</a:t>
              </a:r>
            </a:p>
            <a:p>
              <a:pPr marL="285750" indent="-285750">
                <a:buFont typeface="Arial" pitchFamily="34" charset="0"/>
                <a:buChar char="•"/>
              </a:pPr>
              <a:r>
                <a:rPr lang="en-US" sz="2300" dirty="0">
                  <a:solidFill>
                    <a:schemeClr val="bg2">
                      <a:lumMod val="50000"/>
                    </a:schemeClr>
                  </a:solidFill>
                  <a:latin typeface="Calibri" pitchFamily="34" charset="0"/>
                </a:rPr>
                <a:t>Request Replacement Debit Card</a:t>
              </a:r>
            </a:p>
          </p:txBody>
        </p:sp>
      </p:grpSp>
      <p:pic>
        <p:nvPicPr>
          <p:cNvPr id="2" name="Picture 1">
            <a:extLst>
              <a:ext uri="{FF2B5EF4-FFF2-40B4-BE49-F238E27FC236}">
                <a16:creationId xmlns:a16="http://schemas.microsoft.com/office/drawing/2014/main" id="{CE42B676-9913-48CD-A814-9E5853C575FA}"/>
              </a:ext>
            </a:extLst>
          </p:cNvPr>
          <p:cNvPicPr>
            <a:picLocks noChangeAspect="1"/>
          </p:cNvPicPr>
          <p:nvPr/>
        </p:nvPicPr>
        <p:blipFill>
          <a:blip r:embed="rId3"/>
          <a:stretch>
            <a:fillRect/>
          </a:stretch>
        </p:blipFill>
        <p:spPr>
          <a:xfrm>
            <a:off x="488168" y="1714152"/>
            <a:ext cx="6915378" cy="4208586"/>
          </a:xfrm>
          <a:prstGeom prst="rect">
            <a:avLst/>
          </a:prstGeom>
          <a:ln>
            <a:solidFill>
              <a:srgbClr val="336699"/>
            </a:solidFill>
          </a:ln>
        </p:spPr>
      </p:pic>
      <p:pic>
        <p:nvPicPr>
          <p:cNvPr id="10" name="Picture 9">
            <a:extLst>
              <a:ext uri="{FF2B5EF4-FFF2-40B4-BE49-F238E27FC236}">
                <a16:creationId xmlns:a16="http://schemas.microsoft.com/office/drawing/2014/main" id="{36B87DB6-0CC3-4FD5-8E7A-F8A971F6B20E}"/>
              </a:ext>
            </a:extLst>
          </p:cNvPr>
          <p:cNvPicPr>
            <a:picLocks noChangeAspect="1"/>
          </p:cNvPicPr>
          <p:nvPr/>
        </p:nvPicPr>
        <p:blipFill rotWithShape="1">
          <a:blip r:embed="rId4"/>
          <a:srcRect l="4725" r="2618"/>
          <a:stretch/>
        </p:blipFill>
        <p:spPr>
          <a:xfrm>
            <a:off x="7920537" y="1700808"/>
            <a:ext cx="3666744" cy="981075"/>
          </a:xfrm>
          <a:prstGeom prst="rect">
            <a:avLst/>
          </a:prstGeom>
          <a:ln w="38100">
            <a:noFill/>
          </a:ln>
        </p:spPr>
      </p:pic>
    </p:spTree>
    <p:extLst>
      <p:ext uri="{BB962C8B-B14F-4D97-AF65-F5344CB8AC3E}">
        <p14:creationId xmlns:p14="http://schemas.microsoft.com/office/powerpoint/2010/main" val="852569798"/>
      </p:ext>
    </p:extLst>
  </p:cSld>
  <p:clrMapOvr>
    <a:masterClrMapping/>
  </p:clrMapOvr>
  <p:transition spd="slow">
    <p:strips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701240FE-8DC3-4FDA-AFD7-6FA3D7FA5EAF}"/>
              </a:ext>
            </a:extLst>
          </p:cNvPr>
          <p:cNvSpPr>
            <a:spLocks noGrp="1" noChangeArrowheads="1"/>
          </p:cNvSpPr>
          <p:nvPr>
            <p:ph type="title" idx="4294967295"/>
          </p:nvPr>
        </p:nvSpPr>
        <p:spPr>
          <a:xfrm>
            <a:off x="0" y="431701"/>
            <a:ext cx="11161240" cy="981075"/>
          </a:xfrm>
          <a:prstGeom prst="rect">
            <a:avLst/>
          </a:prstGeom>
        </p:spPr>
        <p:txBody>
          <a:bodyPr>
            <a:normAutofit/>
          </a:bodyPr>
          <a:lstStyle/>
          <a:p>
            <a:r>
              <a:rPr lang="en-US" sz="5000" b="1" dirty="0">
                <a:solidFill>
                  <a:schemeClr val="bg1"/>
                </a:solidFill>
                <a:latin typeface="Calibri" pitchFamily="34" charset="0"/>
              </a:rPr>
              <a:t>Medcom – Mobile App</a:t>
            </a:r>
          </a:p>
        </p:txBody>
      </p:sp>
      <p:sp>
        <p:nvSpPr>
          <p:cNvPr id="4" name="Slide Number Placeholder 3">
            <a:extLst>
              <a:ext uri="{FF2B5EF4-FFF2-40B4-BE49-F238E27FC236}">
                <a16:creationId xmlns:a16="http://schemas.microsoft.com/office/drawing/2014/main" id="{4871BB4F-09DC-4B58-B187-5335265EB53D}"/>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9" name="Rectangle 8">
            <a:extLst>
              <a:ext uri="{FF2B5EF4-FFF2-40B4-BE49-F238E27FC236}">
                <a16:creationId xmlns:a16="http://schemas.microsoft.com/office/drawing/2014/main" id="{F7CF08B3-B10A-4D91-92A1-25D082225303}"/>
              </a:ext>
            </a:extLst>
          </p:cNvPr>
          <p:cNvSpPr/>
          <p:nvPr/>
        </p:nvSpPr>
        <p:spPr>
          <a:xfrm>
            <a:off x="1631504" y="1491445"/>
            <a:ext cx="8568952" cy="1015659"/>
          </a:xfrm>
          <a:prstGeom prst="rect">
            <a:avLst/>
          </a:prstGeom>
        </p:spPr>
        <p:txBody>
          <a:bodyPr wrap="square" lIns="91435" tIns="45718" rIns="91435" bIns="45718">
            <a:spAutoFit/>
          </a:bodyPr>
          <a:lstStyle/>
          <a:p>
            <a:pPr lvl="0" algn="ctr"/>
            <a:r>
              <a:rPr lang="en-US" sz="3000" dirty="0">
                <a:solidFill>
                  <a:schemeClr val="bg2">
                    <a:lumMod val="50000"/>
                  </a:schemeClr>
                </a:solidFill>
                <a:latin typeface="Calibri" pitchFamily="34" charset="0"/>
              </a:rPr>
              <a:t>Manage your account on the go with </a:t>
            </a:r>
          </a:p>
          <a:p>
            <a:pPr lvl="0" algn="ctr"/>
            <a:r>
              <a:rPr lang="en-US" sz="3000" dirty="0">
                <a:solidFill>
                  <a:schemeClr val="bg2">
                    <a:lumMod val="50000"/>
                  </a:schemeClr>
                </a:solidFill>
                <a:latin typeface="Calibri" pitchFamily="34" charset="0"/>
              </a:rPr>
              <a:t>the WealthCare Mobile App by Medcom</a:t>
            </a:r>
          </a:p>
        </p:txBody>
      </p:sp>
      <p:sp>
        <p:nvSpPr>
          <p:cNvPr id="8" name="Rectangle 7"/>
          <p:cNvSpPr/>
          <p:nvPr/>
        </p:nvSpPr>
        <p:spPr>
          <a:xfrm>
            <a:off x="5029143" y="3059379"/>
            <a:ext cx="6768752" cy="2806604"/>
          </a:xfrm>
          <a:prstGeom prst="rect">
            <a:avLst/>
          </a:prstGeom>
        </p:spPr>
        <p:txBody>
          <a:bodyPr wrap="square" lIns="130622" tIns="65311" rIns="130622" bIns="65311">
            <a:spAutoFit/>
          </a:bodyPr>
          <a:lstStyle/>
          <a:p>
            <a:pPr marL="285750" indent="-285750">
              <a:lnSpc>
                <a:spcPts val="3000"/>
              </a:lnSpc>
              <a:buFont typeface="Arial" pitchFamily="34" charset="0"/>
              <a:buChar char="•"/>
            </a:pPr>
            <a:r>
              <a:rPr lang="en-US" sz="2300" dirty="0">
                <a:solidFill>
                  <a:schemeClr val="bg2">
                    <a:lumMod val="50000"/>
                  </a:schemeClr>
                </a:solidFill>
                <a:latin typeface="Calibri" pitchFamily="34" charset="0"/>
              </a:rPr>
              <a:t>Access your benefits – 24 hours a day, 7 days a week</a:t>
            </a:r>
          </a:p>
          <a:p>
            <a:pPr marL="285750" indent="-285750">
              <a:lnSpc>
                <a:spcPts val="3000"/>
              </a:lnSpc>
              <a:buFont typeface="Arial" pitchFamily="34" charset="0"/>
              <a:buChar char="•"/>
            </a:pPr>
            <a:r>
              <a:rPr lang="en-US" sz="2300" dirty="0">
                <a:solidFill>
                  <a:schemeClr val="bg2">
                    <a:lumMod val="50000"/>
                  </a:schemeClr>
                </a:solidFill>
                <a:latin typeface="Calibri" pitchFamily="34" charset="0"/>
              </a:rPr>
              <a:t>Submit claims for reimbursement</a:t>
            </a:r>
          </a:p>
          <a:p>
            <a:pPr marL="285750" indent="-285750">
              <a:lnSpc>
                <a:spcPts val="3000"/>
              </a:lnSpc>
              <a:buFont typeface="Arial" pitchFamily="34" charset="0"/>
              <a:buChar char="•"/>
            </a:pPr>
            <a:r>
              <a:rPr lang="en-US" sz="2300" dirty="0">
                <a:solidFill>
                  <a:schemeClr val="bg2">
                    <a:lumMod val="50000"/>
                  </a:schemeClr>
                </a:solidFill>
                <a:latin typeface="Calibri" pitchFamily="34" charset="0"/>
              </a:rPr>
              <a:t>Access account balances, transaction history, and claims status</a:t>
            </a:r>
          </a:p>
          <a:p>
            <a:pPr marL="285750" indent="-285750">
              <a:lnSpc>
                <a:spcPts val="3000"/>
              </a:lnSpc>
              <a:buFont typeface="Arial" pitchFamily="34" charset="0"/>
              <a:buChar char="•"/>
            </a:pPr>
            <a:r>
              <a:rPr lang="en-US" sz="2300" dirty="0">
                <a:solidFill>
                  <a:schemeClr val="bg2">
                    <a:lumMod val="50000"/>
                  </a:schemeClr>
                </a:solidFill>
                <a:latin typeface="Calibri" pitchFamily="34" charset="0"/>
              </a:rPr>
              <a:t>Take a picture of your receipt and submit for a claim</a:t>
            </a:r>
          </a:p>
          <a:p>
            <a:pPr marL="285750" indent="-285750">
              <a:lnSpc>
                <a:spcPts val="3000"/>
              </a:lnSpc>
              <a:buFont typeface="Arial" pitchFamily="34" charset="0"/>
              <a:buChar char="•"/>
            </a:pPr>
            <a:r>
              <a:rPr lang="en-US" sz="2300" dirty="0">
                <a:solidFill>
                  <a:schemeClr val="bg2">
                    <a:lumMod val="50000"/>
                  </a:schemeClr>
                </a:solidFill>
                <a:latin typeface="Calibri" pitchFamily="34" charset="0"/>
              </a:rPr>
              <a:t>View important messages</a:t>
            </a:r>
          </a:p>
          <a:p>
            <a:pPr marL="285750" indent="-285750">
              <a:lnSpc>
                <a:spcPts val="3000"/>
              </a:lnSpc>
              <a:buFont typeface="Arial" pitchFamily="34" charset="0"/>
              <a:buChar char="•"/>
            </a:pPr>
            <a:r>
              <a:rPr lang="en-US" sz="2300" dirty="0">
                <a:solidFill>
                  <a:schemeClr val="bg2">
                    <a:lumMod val="50000"/>
                  </a:schemeClr>
                </a:solidFill>
                <a:latin typeface="Calibri" pitchFamily="34" charset="0"/>
              </a:rPr>
              <a:t>Sign up for text alerts</a:t>
            </a:r>
          </a:p>
        </p:txBody>
      </p:sp>
      <p:pic>
        <p:nvPicPr>
          <p:cNvPr id="6" name="Picture 5">
            <a:extLst>
              <a:ext uri="{FF2B5EF4-FFF2-40B4-BE49-F238E27FC236}">
                <a16:creationId xmlns:a16="http://schemas.microsoft.com/office/drawing/2014/main" id="{8698DD58-F145-488C-8E1D-E480D09CA751}"/>
              </a:ext>
            </a:extLst>
          </p:cNvPr>
          <p:cNvPicPr>
            <a:picLocks noChangeAspect="1"/>
          </p:cNvPicPr>
          <p:nvPr/>
        </p:nvPicPr>
        <p:blipFill>
          <a:blip r:embed="rId3"/>
          <a:stretch>
            <a:fillRect/>
          </a:stretch>
        </p:blipFill>
        <p:spPr>
          <a:xfrm>
            <a:off x="342021" y="2708920"/>
            <a:ext cx="4529843" cy="3507522"/>
          </a:xfrm>
          <a:prstGeom prst="rect">
            <a:avLst/>
          </a:prstGeom>
          <a:ln>
            <a:noFill/>
          </a:ln>
        </p:spPr>
      </p:pic>
    </p:spTree>
    <p:extLst>
      <p:ext uri="{BB962C8B-B14F-4D97-AF65-F5344CB8AC3E}">
        <p14:creationId xmlns:p14="http://schemas.microsoft.com/office/powerpoint/2010/main" val="3079737392"/>
      </p:ext>
    </p:extLst>
  </p:cSld>
  <p:clrMapOvr>
    <a:masterClrMapping/>
  </p:clrMapOvr>
  <p:transition spd="slow">
    <p:strips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27109037"/>
              </p:ext>
            </p:extLst>
          </p:nvPr>
        </p:nvGraphicFramePr>
        <p:xfrm>
          <a:off x="1775520" y="1556792"/>
          <a:ext cx="8496944" cy="4023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279576" y="5806429"/>
            <a:ext cx="7543800" cy="430883"/>
          </a:xfrm>
          <a:prstGeom prst="rect">
            <a:avLst/>
          </a:prstGeom>
          <a:noFill/>
        </p:spPr>
        <p:txBody>
          <a:bodyPr wrap="square" lIns="91435" tIns="45718" rIns="91435" bIns="45718" rtlCol="0">
            <a:spAutoFit/>
          </a:bodyPr>
          <a:lstStyle/>
          <a:p>
            <a:pPr algn="ctr"/>
            <a:r>
              <a:rPr lang="en-US" sz="2200" b="1" i="1" dirty="0">
                <a:solidFill>
                  <a:schemeClr val="bg2">
                    <a:lumMod val="50000"/>
                  </a:schemeClr>
                </a:solidFill>
                <a:latin typeface="Calibri" pitchFamily="34" charset="0"/>
              </a:rPr>
              <a:t>Consider your sick days now – don’t overpay for STD coverage</a:t>
            </a:r>
            <a:endParaRPr lang="en-US" sz="2200" b="1" dirty="0">
              <a:solidFill>
                <a:schemeClr val="bg2">
                  <a:lumMod val="50000"/>
                </a:schemeClr>
              </a:solidFill>
              <a:latin typeface="Calibri" pitchFamily="34" charset="0"/>
            </a:endParaRPr>
          </a:p>
        </p:txBody>
      </p:sp>
      <p:sp>
        <p:nvSpPr>
          <p:cNvPr id="8" name="Rectangle 2">
            <a:extLst>
              <a:ext uri="{FF2B5EF4-FFF2-40B4-BE49-F238E27FC236}">
                <a16:creationId xmlns:a16="http://schemas.microsoft.com/office/drawing/2014/main" id="{A19438A5-FD37-4469-8FD7-D773953EF815}"/>
              </a:ext>
            </a:extLst>
          </p:cNvPr>
          <p:cNvSpPr>
            <a:spLocks noGrp="1" noChangeArrowheads="1"/>
          </p:cNvSpPr>
          <p:nvPr>
            <p:ph type="title" idx="4294967295"/>
          </p:nvPr>
        </p:nvSpPr>
        <p:spPr>
          <a:xfrm>
            <a:off x="0" y="437163"/>
            <a:ext cx="11161240" cy="981075"/>
          </a:xfrm>
          <a:prstGeom prst="rect">
            <a:avLst/>
          </a:prstGeom>
        </p:spPr>
        <p:txBody>
          <a:bodyPr>
            <a:normAutofit/>
          </a:bodyPr>
          <a:lstStyle/>
          <a:p>
            <a:r>
              <a:rPr lang="en-US" sz="5000" b="1" dirty="0">
                <a:solidFill>
                  <a:schemeClr val="bg1"/>
                </a:solidFill>
                <a:latin typeface="Calibri" pitchFamily="34" charset="0"/>
              </a:rPr>
              <a:t>Sick Leave and Disability</a:t>
            </a:r>
          </a:p>
        </p:txBody>
      </p:sp>
      <p:sp>
        <p:nvSpPr>
          <p:cNvPr id="3" name="Slide Number Placeholder 2">
            <a:extLst>
              <a:ext uri="{FF2B5EF4-FFF2-40B4-BE49-F238E27FC236}">
                <a16:creationId xmlns:a16="http://schemas.microsoft.com/office/drawing/2014/main" id="{1350419B-5E2E-4419-9A9B-DD6A95F8C8EF}"/>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615048237"/>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29063729"/>
              </p:ext>
            </p:extLst>
          </p:nvPr>
        </p:nvGraphicFramePr>
        <p:xfrm>
          <a:off x="989321" y="2145363"/>
          <a:ext cx="5970775" cy="3299861"/>
        </p:xfrm>
        <a:graphic>
          <a:graphicData uri="http://schemas.openxmlformats.org/drawingml/2006/table">
            <a:tbl>
              <a:tblPr firstRow="1" bandRow="1">
                <a:tableStyleId>{93296810-A885-4BE3-A3E7-6D5BEEA58F35}</a:tableStyleId>
              </a:tblPr>
              <a:tblGrid>
                <a:gridCol w="2719922">
                  <a:extLst>
                    <a:ext uri="{9D8B030D-6E8A-4147-A177-3AD203B41FA5}">
                      <a16:colId xmlns:a16="http://schemas.microsoft.com/office/drawing/2014/main" val="20000"/>
                    </a:ext>
                  </a:extLst>
                </a:gridCol>
                <a:gridCol w="3250853">
                  <a:extLst>
                    <a:ext uri="{9D8B030D-6E8A-4147-A177-3AD203B41FA5}">
                      <a16:colId xmlns:a16="http://schemas.microsoft.com/office/drawing/2014/main" val="20001"/>
                    </a:ext>
                  </a:extLst>
                </a:gridCol>
              </a:tblGrid>
              <a:tr h="742967">
                <a:tc>
                  <a:txBody>
                    <a:bodyPr/>
                    <a:lstStyle/>
                    <a:p>
                      <a:pPr algn="ctr"/>
                      <a:r>
                        <a:rPr lang="en-US" sz="2000" dirty="0">
                          <a:latin typeface="Calibri" pitchFamily="34" charset="0"/>
                        </a:rPr>
                        <a:t>Waiting / Elimination Period</a:t>
                      </a:r>
                    </a:p>
                  </a:txBody>
                  <a:tcPr marL="133003" marR="133003" marT="50471" marB="50471" anchor="ctr">
                    <a:solidFill>
                      <a:schemeClr val="bg2">
                        <a:lumMod val="75000"/>
                      </a:schemeClr>
                    </a:solidFill>
                  </a:tcPr>
                </a:tc>
                <a:tc>
                  <a:txBody>
                    <a:bodyPr/>
                    <a:lstStyle/>
                    <a:p>
                      <a:pPr algn="ctr"/>
                      <a:r>
                        <a:rPr lang="en-US" sz="2000" dirty="0">
                          <a:latin typeface="Calibri" pitchFamily="34" charset="0"/>
                        </a:rPr>
                        <a:t>Rates per $100 Monthly Benefit</a:t>
                      </a:r>
                    </a:p>
                  </a:txBody>
                  <a:tcPr marL="133003" marR="133003" marT="50471" marB="50471" anchor="ctr">
                    <a:solidFill>
                      <a:schemeClr val="bg2">
                        <a:lumMod val="75000"/>
                      </a:schemeClr>
                    </a:solidFill>
                  </a:tcPr>
                </a:tc>
                <a:extLst>
                  <a:ext uri="{0D108BD9-81ED-4DB2-BD59-A6C34878D82A}">
                    <a16:rowId xmlns:a16="http://schemas.microsoft.com/office/drawing/2014/main" val="10000"/>
                  </a:ext>
                </a:extLst>
              </a:tr>
              <a:tr h="504374">
                <a:tc>
                  <a:txBody>
                    <a:bodyPr/>
                    <a:lstStyle/>
                    <a:p>
                      <a:pPr algn="ctr"/>
                      <a:r>
                        <a:rPr lang="en-US" sz="2000" dirty="0">
                          <a:latin typeface="Calibri" pitchFamily="34" charset="0"/>
                        </a:rPr>
                        <a:t>7 days</a:t>
                      </a:r>
                      <a:endParaRPr lang="en-US" sz="2000" dirty="0">
                        <a:latin typeface="Calibri" pitchFamily="34" charset="0"/>
                        <a:cs typeface="Calibri" pitchFamily="34" charset="0"/>
                      </a:endParaRPr>
                    </a:p>
                  </a:txBody>
                  <a:tcPr marL="133003" marR="133003" marT="50471" marB="50471" anchor="ctr">
                    <a:solidFill>
                      <a:schemeClr val="bg1">
                        <a:lumMod val="85000"/>
                      </a:schemeClr>
                    </a:solidFill>
                  </a:tcPr>
                </a:tc>
                <a:tc>
                  <a:txBody>
                    <a:bodyPr/>
                    <a:lstStyle/>
                    <a:p>
                      <a:pPr algn="ctr"/>
                      <a:r>
                        <a:rPr lang="en-US" sz="2000" dirty="0">
                          <a:latin typeface="Calibri" pitchFamily="34" charset="0"/>
                        </a:rPr>
                        <a:t>$2.29</a:t>
                      </a:r>
                      <a:endParaRPr lang="en-US" sz="2000" dirty="0">
                        <a:latin typeface="Calibri" pitchFamily="34" charset="0"/>
                        <a:cs typeface="Calibri" pitchFamily="34" charset="0"/>
                      </a:endParaRPr>
                    </a:p>
                  </a:txBody>
                  <a:tcPr marL="133003" marR="133003" marT="50471" marB="50471" anchor="ctr">
                    <a:solidFill>
                      <a:schemeClr val="bg1">
                        <a:lumMod val="85000"/>
                      </a:schemeClr>
                    </a:solidFill>
                  </a:tcPr>
                </a:tc>
                <a:extLst>
                  <a:ext uri="{0D108BD9-81ED-4DB2-BD59-A6C34878D82A}">
                    <a16:rowId xmlns:a16="http://schemas.microsoft.com/office/drawing/2014/main" val="10001"/>
                  </a:ext>
                </a:extLst>
              </a:tr>
              <a:tr h="513130">
                <a:tc>
                  <a:txBody>
                    <a:bodyPr/>
                    <a:lstStyle/>
                    <a:p>
                      <a:pPr algn="ctr"/>
                      <a:r>
                        <a:rPr lang="en-US" sz="2000" dirty="0">
                          <a:latin typeface="Calibri" pitchFamily="34" charset="0"/>
                        </a:rPr>
                        <a:t>14 days</a:t>
                      </a:r>
                      <a:endParaRPr lang="en-US" sz="2000" dirty="0">
                        <a:latin typeface="Calibri" pitchFamily="34" charset="0"/>
                        <a:cs typeface="Calibri" pitchFamily="34" charset="0"/>
                      </a:endParaRPr>
                    </a:p>
                  </a:txBody>
                  <a:tcPr marL="133003" marR="133003" marT="50471" marB="50471" anchor="ctr">
                    <a:noFill/>
                  </a:tcPr>
                </a:tc>
                <a:tc>
                  <a:txBody>
                    <a:bodyPr/>
                    <a:lstStyle/>
                    <a:p>
                      <a:pPr algn="ctr"/>
                      <a:r>
                        <a:rPr lang="en-US" sz="2000" dirty="0">
                          <a:latin typeface="Calibri" pitchFamily="34" charset="0"/>
                        </a:rPr>
                        <a:t>$1.25</a:t>
                      </a:r>
                      <a:endParaRPr lang="en-US" sz="2000" dirty="0">
                        <a:latin typeface="Calibri" pitchFamily="34" charset="0"/>
                        <a:cs typeface="Calibri" pitchFamily="34" charset="0"/>
                      </a:endParaRPr>
                    </a:p>
                  </a:txBody>
                  <a:tcPr marL="133003" marR="133003" marT="50471" marB="50471" anchor="ctr">
                    <a:noFill/>
                  </a:tcPr>
                </a:tc>
                <a:extLst>
                  <a:ext uri="{0D108BD9-81ED-4DB2-BD59-A6C34878D82A}">
                    <a16:rowId xmlns:a16="http://schemas.microsoft.com/office/drawing/2014/main" val="10002"/>
                  </a:ext>
                </a:extLst>
              </a:tr>
              <a:tr h="513130">
                <a:tc>
                  <a:txBody>
                    <a:bodyPr/>
                    <a:lstStyle/>
                    <a:p>
                      <a:pPr algn="ctr"/>
                      <a:r>
                        <a:rPr lang="en-US" sz="2000" dirty="0">
                          <a:latin typeface="Calibri" pitchFamily="34" charset="0"/>
                        </a:rPr>
                        <a:t>30 days</a:t>
                      </a:r>
                      <a:endParaRPr lang="en-US" sz="2000" dirty="0">
                        <a:latin typeface="Calibri" pitchFamily="34" charset="0"/>
                        <a:cs typeface="Calibri" pitchFamily="34" charset="0"/>
                      </a:endParaRPr>
                    </a:p>
                  </a:txBody>
                  <a:tcPr marL="133003" marR="133003" marT="50471" marB="50471" anchor="ctr">
                    <a:solidFill>
                      <a:schemeClr val="bg1">
                        <a:lumMod val="85000"/>
                      </a:schemeClr>
                    </a:solidFill>
                  </a:tcPr>
                </a:tc>
                <a:tc>
                  <a:txBody>
                    <a:bodyPr/>
                    <a:lstStyle/>
                    <a:p>
                      <a:pPr algn="ctr"/>
                      <a:r>
                        <a:rPr lang="en-US" sz="2000" dirty="0">
                          <a:latin typeface="Calibri" pitchFamily="34" charset="0"/>
                        </a:rPr>
                        <a:t>$1.10</a:t>
                      </a:r>
                      <a:endParaRPr lang="en-US" sz="2000" dirty="0">
                        <a:latin typeface="Calibri" pitchFamily="34" charset="0"/>
                        <a:cs typeface="Calibri" pitchFamily="34" charset="0"/>
                      </a:endParaRPr>
                    </a:p>
                  </a:txBody>
                  <a:tcPr marL="133003" marR="133003" marT="50471" marB="50471" anchor="ctr">
                    <a:solidFill>
                      <a:schemeClr val="bg1">
                        <a:lumMod val="85000"/>
                      </a:schemeClr>
                    </a:solidFill>
                  </a:tcPr>
                </a:tc>
                <a:extLst>
                  <a:ext uri="{0D108BD9-81ED-4DB2-BD59-A6C34878D82A}">
                    <a16:rowId xmlns:a16="http://schemas.microsoft.com/office/drawing/2014/main" val="10003"/>
                  </a:ext>
                </a:extLst>
              </a:tr>
              <a:tr h="513130">
                <a:tc>
                  <a:txBody>
                    <a:bodyPr/>
                    <a:lstStyle/>
                    <a:p>
                      <a:pPr algn="ctr"/>
                      <a:r>
                        <a:rPr lang="en-US" sz="2000" dirty="0">
                          <a:latin typeface="Calibri" pitchFamily="34" charset="0"/>
                        </a:rPr>
                        <a:t>45 days</a:t>
                      </a:r>
                      <a:endParaRPr lang="en-US" sz="2000" dirty="0">
                        <a:latin typeface="Calibri" pitchFamily="34" charset="0"/>
                        <a:cs typeface="Calibri" pitchFamily="34" charset="0"/>
                      </a:endParaRPr>
                    </a:p>
                  </a:txBody>
                  <a:tcPr marL="133003" marR="133003" marT="50471" marB="50471" anchor="ctr">
                    <a:noFill/>
                  </a:tcPr>
                </a:tc>
                <a:tc>
                  <a:txBody>
                    <a:bodyPr/>
                    <a:lstStyle/>
                    <a:p>
                      <a:pPr algn="ctr"/>
                      <a:r>
                        <a:rPr lang="en-US" sz="2000" dirty="0">
                          <a:latin typeface="Calibri" pitchFamily="34" charset="0"/>
                        </a:rPr>
                        <a:t>$0.96</a:t>
                      </a:r>
                      <a:endParaRPr lang="en-US" sz="2000" dirty="0">
                        <a:latin typeface="Calibri" pitchFamily="34" charset="0"/>
                        <a:cs typeface="Calibri" pitchFamily="34" charset="0"/>
                      </a:endParaRPr>
                    </a:p>
                  </a:txBody>
                  <a:tcPr marL="133003" marR="133003" marT="50471" marB="50471" anchor="ctr">
                    <a:noFill/>
                  </a:tcPr>
                </a:tc>
                <a:extLst>
                  <a:ext uri="{0D108BD9-81ED-4DB2-BD59-A6C34878D82A}">
                    <a16:rowId xmlns:a16="http://schemas.microsoft.com/office/drawing/2014/main" val="10004"/>
                  </a:ext>
                </a:extLst>
              </a:tr>
              <a:tr h="513130">
                <a:tc>
                  <a:txBody>
                    <a:bodyPr/>
                    <a:lstStyle/>
                    <a:p>
                      <a:pPr algn="ctr"/>
                      <a:r>
                        <a:rPr lang="en-US" sz="2000" dirty="0">
                          <a:latin typeface="Calibri" pitchFamily="34" charset="0"/>
                        </a:rPr>
                        <a:t>60 days </a:t>
                      </a:r>
                      <a:endParaRPr lang="en-US" sz="2000" dirty="0">
                        <a:latin typeface="Calibri" pitchFamily="34" charset="0"/>
                        <a:cs typeface="Calibri" pitchFamily="34" charset="0"/>
                      </a:endParaRPr>
                    </a:p>
                  </a:txBody>
                  <a:tcPr marL="133003" marR="133003" marT="50471" marB="50471" anchor="ctr">
                    <a:solidFill>
                      <a:schemeClr val="bg1">
                        <a:lumMod val="85000"/>
                      </a:schemeClr>
                    </a:solidFill>
                  </a:tcPr>
                </a:tc>
                <a:tc>
                  <a:txBody>
                    <a:bodyPr/>
                    <a:lstStyle/>
                    <a:p>
                      <a:pPr algn="ctr"/>
                      <a:r>
                        <a:rPr lang="en-US" sz="2000" dirty="0">
                          <a:latin typeface="Calibri" pitchFamily="34" charset="0"/>
                        </a:rPr>
                        <a:t>$0.86</a:t>
                      </a:r>
                      <a:endParaRPr lang="en-US" sz="2000" dirty="0">
                        <a:latin typeface="Calibri" pitchFamily="34" charset="0"/>
                        <a:cs typeface="Calibri" pitchFamily="34" charset="0"/>
                      </a:endParaRPr>
                    </a:p>
                  </a:txBody>
                  <a:tcPr marL="133003" marR="133003" marT="50471" marB="50471"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10" name="Diagram 9"/>
          <p:cNvGraphicFramePr/>
          <p:nvPr>
            <p:extLst>
              <p:ext uri="{D42A27DB-BD31-4B8C-83A1-F6EECF244321}">
                <p14:modId xmlns:p14="http://schemas.microsoft.com/office/powerpoint/2010/main" val="853178215"/>
              </p:ext>
            </p:extLst>
          </p:nvPr>
        </p:nvGraphicFramePr>
        <p:xfrm>
          <a:off x="8112224" y="1916832"/>
          <a:ext cx="2813085" cy="3658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2">
            <a:extLst>
              <a:ext uri="{FF2B5EF4-FFF2-40B4-BE49-F238E27FC236}">
                <a16:creationId xmlns:a16="http://schemas.microsoft.com/office/drawing/2014/main" id="{D927FA9C-5208-4EDC-8F80-F67B0D3F388B}"/>
              </a:ext>
            </a:extLst>
          </p:cNvPr>
          <p:cNvSpPr>
            <a:spLocks noGrp="1" noChangeArrowheads="1"/>
          </p:cNvSpPr>
          <p:nvPr>
            <p:ph type="title" idx="4294967295"/>
          </p:nvPr>
        </p:nvSpPr>
        <p:spPr>
          <a:xfrm>
            <a:off x="-10232" y="431701"/>
            <a:ext cx="11161240" cy="981075"/>
          </a:xfrm>
          <a:prstGeom prst="rect">
            <a:avLst/>
          </a:prstGeom>
        </p:spPr>
        <p:txBody>
          <a:bodyPr>
            <a:normAutofit/>
          </a:bodyPr>
          <a:lstStyle/>
          <a:p>
            <a:r>
              <a:rPr lang="en-US" sz="5000" b="1" dirty="0">
                <a:solidFill>
                  <a:schemeClr val="bg1"/>
                </a:solidFill>
                <a:latin typeface="Calibri" pitchFamily="34" charset="0"/>
              </a:rPr>
              <a:t>Short Term Disability (STD)</a:t>
            </a:r>
          </a:p>
        </p:txBody>
      </p:sp>
      <p:sp>
        <p:nvSpPr>
          <p:cNvPr id="3" name="Slide Number Placeholder 2">
            <a:extLst>
              <a:ext uri="{FF2B5EF4-FFF2-40B4-BE49-F238E27FC236}">
                <a16:creationId xmlns:a16="http://schemas.microsoft.com/office/drawing/2014/main" id="{A1C422AC-5E30-4452-90D2-6A247E122DDD}"/>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007857528"/>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03920" y="2132856"/>
            <a:ext cx="6172200" cy="561599"/>
          </a:xfrm>
          <a:prstGeom prst="roundRect">
            <a:avLst/>
          </a:prstGeom>
          <a:solidFill>
            <a:srgbClr val="FFC000"/>
          </a:solidFill>
        </p:spPr>
        <p:style>
          <a:lnRef idx="3">
            <a:schemeClr val="lt1"/>
          </a:lnRef>
          <a:fillRef idx="1">
            <a:schemeClr val="accent5"/>
          </a:fillRef>
          <a:effectRef idx="1">
            <a:schemeClr val="accent5"/>
          </a:effectRef>
          <a:fontRef idx="minor">
            <a:schemeClr val="lt1"/>
          </a:fontRef>
        </p:style>
      </p:sp>
      <p:sp>
        <p:nvSpPr>
          <p:cNvPr id="7" name="Rounded Rectangle 4"/>
          <p:cNvSpPr/>
          <p:nvPr/>
        </p:nvSpPr>
        <p:spPr>
          <a:xfrm>
            <a:off x="1134950" y="2190399"/>
            <a:ext cx="6041170" cy="5067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747">
              <a:lnSpc>
                <a:spcPct val="90000"/>
              </a:lnSpc>
              <a:spcAft>
                <a:spcPct val="35000"/>
              </a:spcAft>
            </a:pPr>
            <a:r>
              <a:rPr lang="en-US" sz="2400" b="1" dirty="0"/>
              <a:t>Sample Monthly Premiums- $1,500 Benefit </a:t>
            </a:r>
          </a:p>
        </p:txBody>
      </p:sp>
      <p:graphicFrame>
        <p:nvGraphicFramePr>
          <p:cNvPr id="11" name="Table 10"/>
          <p:cNvGraphicFramePr>
            <a:graphicFrameLocks noGrp="1"/>
          </p:cNvGraphicFramePr>
          <p:nvPr>
            <p:extLst>
              <p:ext uri="{D42A27DB-BD31-4B8C-83A1-F6EECF244321}">
                <p14:modId xmlns:p14="http://schemas.microsoft.com/office/powerpoint/2010/main" val="2991824916"/>
              </p:ext>
            </p:extLst>
          </p:nvPr>
        </p:nvGraphicFramePr>
        <p:xfrm>
          <a:off x="1003920" y="2893930"/>
          <a:ext cx="6153150" cy="2818290"/>
        </p:xfrm>
        <a:graphic>
          <a:graphicData uri="http://schemas.openxmlformats.org/drawingml/2006/table">
            <a:tbl>
              <a:tblPr firstRow="1" bandRow="1">
                <a:tableStyleId>{FABFCF23-3B69-468F-B69F-88F6DE6A72F2}</a:tableStyleId>
              </a:tblPr>
              <a:tblGrid>
                <a:gridCol w="302895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557625">
                <a:tc>
                  <a:txBody>
                    <a:bodyPr/>
                    <a:lstStyle/>
                    <a:p>
                      <a:pPr algn="ctr"/>
                      <a:r>
                        <a:rPr lang="en-US" sz="2000" dirty="0">
                          <a:latin typeface="Calibri" panose="020F0502020204030204" pitchFamily="34" charset="0"/>
                          <a:cs typeface="Calibri" panose="020F0502020204030204" pitchFamily="34" charset="0"/>
                        </a:rPr>
                        <a:t>Waiting Period</a:t>
                      </a:r>
                    </a:p>
                  </a:txBody>
                  <a:tcPr anchor="ctr">
                    <a:solidFill>
                      <a:schemeClr val="bg2">
                        <a:lumMod val="75000"/>
                      </a:schemeClr>
                    </a:solidFill>
                  </a:tcPr>
                </a:tc>
                <a:tc>
                  <a:txBody>
                    <a:bodyPr/>
                    <a:lstStyle/>
                    <a:p>
                      <a:pPr algn="ctr"/>
                      <a:r>
                        <a:rPr lang="en-US" sz="2000" dirty="0">
                          <a:latin typeface="Calibri" panose="020F0502020204030204" pitchFamily="34" charset="0"/>
                          <a:cs typeface="Calibri" panose="020F0502020204030204" pitchFamily="34" charset="0"/>
                        </a:rPr>
                        <a:t>Monthly Payroll Deduction</a:t>
                      </a:r>
                    </a:p>
                  </a:txBody>
                  <a:tcPr anchor="ctr">
                    <a:solidFill>
                      <a:schemeClr val="bg2">
                        <a:lumMod val="75000"/>
                      </a:schemeClr>
                    </a:solidFill>
                  </a:tcPr>
                </a:tc>
                <a:extLst>
                  <a:ext uri="{0D108BD9-81ED-4DB2-BD59-A6C34878D82A}">
                    <a16:rowId xmlns:a16="http://schemas.microsoft.com/office/drawing/2014/main" val="10000"/>
                  </a:ext>
                </a:extLst>
              </a:tr>
              <a:tr h="452133">
                <a:tc>
                  <a:txBody>
                    <a:bodyPr/>
                    <a:lstStyle/>
                    <a:p>
                      <a:pPr algn="ctr"/>
                      <a:r>
                        <a:rPr lang="en-US" sz="2000" dirty="0">
                          <a:latin typeface="Calibri" pitchFamily="34" charset="0"/>
                          <a:cs typeface="Calibri" pitchFamily="34" charset="0"/>
                        </a:rPr>
                        <a:t>7 days</a:t>
                      </a:r>
                    </a:p>
                  </a:txBody>
                  <a:tcPr anchor="ctr"/>
                </a:tc>
                <a:tc>
                  <a:txBody>
                    <a:bodyPr/>
                    <a:lstStyle/>
                    <a:p>
                      <a:pPr algn="ctr"/>
                      <a:r>
                        <a:rPr lang="en-US" sz="2000" dirty="0">
                          <a:latin typeface="Calibri" pitchFamily="34" charset="0"/>
                          <a:cs typeface="Calibri" pitchFamily="34" charset="0"/>
                        </a:rPr>
                        <a:t>$34.35</a:t>
                      </a:r>
                    </a:p>
                  </a:txBody>
                  <a:tcPr anchor="ctr"/>
                </a:tc>
                <a:extLst>
                  <a:ext uri="{0D108BD9-81ED-4DB2-BD59-A6C34878D82A}">
                    <a16:rowId xmlns:a16="http://schemas.microsoft.com/office/drawing/2014/main" val="10001"/>
                  </a:ext>
                </a:extLst>
              </a:tr>
              <a:tr h="452133">
                <a:tc>
                  <a:txBody>
                    <a:bodyPr/>
                    <a:lstStyle/>
                    <a:p>
                      <a:pPr algn="ctr"/>
                      <a:r>
                        <a:rPr lang="en-US" sz="2000" dirty="0">
                          <a:latin typeface="Calibri" pitchFamily="34" charset="0"/>
                          <a:cs typeface="Calibri" pitchFamily="34" charset="0"/>
                        </a:rPr>
                        <a:t>14 days</a:t>
                      </a:r>
                    </a:p>
                  </a:txBody>
                  <a:tcPr anchor="ctr"/>
                </a:tc>
                <a:tc>
                  <a:txBody>
                    <a:bodyPr/>
                    <a:lstStyle/>
                    <a:p>
                      <a:pPr algn="ctr"/>
                      <a:r>
                        <a:rPr lang="en-US" sz="2000" dirty="0">
                          <a:latin typeface="Calibri" pitchFamily="34" charset="0"/>
                          <a:cs typeface="Calibri" pitchFamily="34" charset="0"/>
                        </a:rPr>
                        <a:t>$18.75</a:t>
                      </a:r>
                    </a:p>
                  </a:txBody>
                  <a:tcPr anchor="ctr"/>
                </a:tc>
                <a:extLst>
                  <a:ext uri="{0D108BD9-81ED-4DB2-BD59-A6C34878D82A}">
                    <a16:rowId xmlns:a16="http://schemas.microsoft.com/office/drawing/2014/main" val="10002"/>
                  </a:ext>
                </a:extLst>
              </a:tr>
              <a:tr h="452133">
                <a:tc>
                  <a:txBody>
                    <a:bodyPr/>
                    <a:lstStyle/>
                    <a:p>
                      <a:pPr algn="ctr"/>
                      <a:r>
                        <a:rPr lang="en-US" sz="2000" dirty="0">
                          <a:latin typeface="Calibri" pitchFamily="34" charset="0"/>
                          <a:cs typeface="Calibri" pitchFamily="34" charset="0"/>
                        </a:rPr>
                        <a:t>30 days</a:t>
                      </a:r>
                    </a:p>
                  </a:txBody>
                  <a:tcPr anchor="ctr"/>
                </a:tc>
                <a:tc>
                  <a:txBody>
                    <a:bodyPr/>
                    <a:lstStyle/>
                    <a:p>
                      <a:pPr algn="ctr"/>
                      <a:r>
                        <a:rPr lang="en-US" sz="2000" dirty="0">
                          <a:latin typeface="Calibri" pitchFamily="34" charset="0"/>
                          <a:cs typeface="Calibri" pitchFamily="34" charset="0"/>
                        </a:rPr>
                        <a:t>$16.50</a:t>
                      </a:r>
                    </a:p>
                  </a:txBody>
                  <a:tcPr anchor="ctr"/>
                </a:tc>
                <a:extLst>
                  <a:ext uri="{0D108BD9-81ED-4DB2-BD59-A6C34878D82A}">
                    <a16:rowId xmlns:a16="http://schemas.microsoft.com/office/drawing/2014/main" val="10003"/>
                  </a:ext>
                </a:extLst>
              </a:tr>
              <a:tr h="452133">
                <a:tc>
                  <a:txBody>
                    <a:bodyPr/>
                    <a:lstStyle/>
                    <a:p>
                      <a:pPr algn="ctr"/>
                      <a:r>
                        <a:rPr lang="en-US" sz="2000" dirty="0">
                          <a:latin typeface="Calibri" pitchFamily="34" charset="0"/>
                          <a:cs typeface="Calibri" pitchFamily="34" charset="0"/>
                        </a:rPr>
                        <a:t>45 days</a:t>
                      </a:r>
                    </a:p>
                  </a:txBody>
                  <a:tcPr anchor="ctr"/>
                </a:tc>
                <a:tc>
                  <a:txBody>
                    <a:bodyPr/>
                    <a:lstStyle/>
                    <a:p>
                      <a:pPr algn="ctr"/>
                      <a:r>
                        <a:rPr lang="en-US" sz="2000" dirty="0">
                          <a:latin typeface="Calibri" pitchFamily="34" charset="0"/>
                          <a:cs typeface="Calibri" pitchFamily="34" charset="0"/>
                        </a:rPr>
                        <a:t>$14.40</a:t>
                      </a:r>
                    </a:p>
                  </a:txBody>
                  <a:tcPr anchor="ctr"/>
                </a:tc>
                <a:extLst>
                  <a:ext uri="{0D108BD9-81ED-4DB2-BD59-A6C34878D82A}">
                    <a16:rowId xmlns:a16="http://schemas.microsoft.com/office/drawing/2014/main" val="10004"/>
                  </a:ext>
                </a:extLst>
              </a:tr>
              <a:tr h="452133">
                <a:tc>
                  <a:txBody>
                    <a:bodyPr/>
                    <a:lstStyle/>
                    <a:p>
                      <a:pPr algn="ctr"/>
                      <a:r>
                        <a:rPr lang="en-US" sz="2000" dirty="0">
                          <a:latin typeface="Calibri" pitchFamily="34" charset="0"/>
                          <a:cs typeface="Calibri" pitchFamily="34" charset="0"/>
                        </a:rPr>
                        <a:t>60 days </a:t>
                      </a:r>
                    </a:p>
                  </a:txBody>
                  <a:tcPr anchor="ctr"/>
                </a:tc>
                <a:tc>
                  <a:txBody>
                    <a:bodyPr/>
                    <a:lstStyle/>
                    <a:p>
                      <a:pPr algn="ctr"/>
                      <a:r>
                        <a:rPr lang="en-US" sz="2000" dirty="0">
                          <a:latin typeface="Calibri" pitchFamily="34" charset="0"/>
                          <a:cs typeface="Calibri" pitchFamily="34" charset="0"/>
                        </a:rPr>
                        <a:t>$12.90</a:t>
                      </a:r>
                    </a:p>
                  </a:txBody>
                  <a:tcPr anchor="ctr"/>
                </a:tc>
                <a:extLst>
                  <a:ext uri="{0D108BD9-81ED-4DB2-BD59-A6C34878D82A}">
                    <a16:rowId xmlns:a16="http://schemas.microsoft.com/office/drawing/2014/main" val="10005"/>
                  </a:ext>
                </a:extLst>
              </a:tr>
            </a:tbl>
          </a:graphicData>
        </a:graphic>
      </p:graphicFrame>
      <p:sp>
        <p:nvSpPr>
          <p:cNvPr id="10" name="Rectangle 2">
            <a:extLst>
              <a:ext uri="{FF2B5EF4-FFF2-40B4-BE49-F238E27FC236}">
                <a16:creationId xmlns:a16="http://schemas.microsoft.com/office/drawing/2014/main" id="{B846A821-8AE1-485A-B0DB-82842D57AC69}"/>
              </a:ext>
            </a:extLst>
          </p:cNvPr>
          <p:cNvSpPr>
            <a:spLocks noGrp="1" noChangeArrowheads="1"/>
          </p:cNvSpPr>
          <p:nvPr>
            <p:ph type="title" idx="4294967295"/>
          </p:nvPr>
        </p:nvSpPr>
        <p:spPr>
          <a:xfrm>
            <a:off x="2352" y="457126"/>
            <a:ext cx="11161240" cy="981075"/>
          </a:xfrm>
          <a:prstGeom prst="rect">
            <a:avLst/>
          </a:prstGeom>
        </p:spPr>
        <p:txBody>
          <a:bodyPr>
            <a:normAutofit/>
          </a:bodyPr>
          <a:lstStyle/>
          <a:p>
            <a:r>
              <a:rPr lang="en-US" sz="5000" b="1" dirty="0">
                <a:solidFill>
                  <a:schemeClr val="bg1"/>
                </a:solidFill>
                <a:latin typeface="Calibri" pitchFamily="34" charset="0"/>
              </a:rPr>
              <a:t>Short Term Disability (STD)</a:t>
            </a:r>
          </a:p>
        </p:txBody>
      </p:sp>
      <p:sp>
        <p:nvSpPr>
          <p:cNvPr id="3" name="Slide Number Placeholder 2">
            <a:extLst>
              <a:ext uri="{FF2B5EF4-FFF2-40B4-BE49-F238E27FC236}">
                <a16:creationId xmlns:a16="http://schemas.microsoft.com/office/drawing/2014/main" id="{9FC1D72B-3F34-4196-9C7D-574A1406318E}"/>
              </a:ext>
            </a:extLst>
          </p:cNvPr>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12" name="Picture 11">
            <a:extLst>
              <a:ext uri="{FF2B5EF4-FFF2-40B4-BE49-F238E27FC236}">
                <a16:creationId xmlns:a16="http://schemas.microsoft.com/office/drawing/2014/main" id="{936EA1AE-3842-4DA1-8CC3-FB8102B95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692" y="2996686"/>
            <a:ext cx="2249812" cy="2016225"/>
          </a:xfrm>
          <a:prstGeom prst="rect">
            <a:avLst/>
          </a:prstGeom>
          <a:ln w="38100">
            <a:solidFill>
              <a:schemeClr val="accent6">
                <a:lumMod val="75000"/>
              </a:schemeClr>
            </a:solidFill>
          </a:ln>
        </p:spPr>
      </p:pic>
    </p:spTree>
    <p:extLst>
      <p:ext uri="{BB962C8B-B14F-4D97-AF65-F5344CB8AC3E}">
        <p14:creationId xmlns:p14="http://schemas.microsoft.com/office/powerpoint/2010/main" val="2521330372"/>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161156762"/>
              </p:ext>
            </p:extLst>
          </p:nvPr>
        </p:nvGraphicFramePr>
        <p:xfrm>
          <a:off x="5087888" y="1700808"/>
          <a:ext cx="6696744"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2">
            <a:extLst>
              <a:ext uri="{FF2B5EF4-FFF2-40B4-BE49-F238E27FC236}">
                <a16:creationId xmlns:a16="http://schemas.microsoft.com/office/drawing/2014/main" id="{F19C3F61-A53E-4303-B240-819DF255E6D9}"/>
              </a:ext>
            </a:extLst>
          </p:cNvPr>
          <p:cNvSpPr>
            <a:spLocks noGrp="1" noChangeArrowheads="1"/>
          </p:cNvSpPr>
          <p:nvPr>
            <p:ph type="title" idx="4294967295"/>
          </p:nvPr>
        </p:nvSpPr>
        <p:spPr>
          <a:xfrm>
            <a:off x="-2224" y="471294"/>
            <a:ext cx="11449272" cy="981075"/>
          </a:xfrm>
          <a:prstGeom prst="rect">
            <a:avLst/>
          </a:prstGeom>
        </p:spPr>
        <p:txBody>
          <a:bodyPr>
            <a:normAutofit/>
          </a:bodyPr>
          <a:lstStyle/>
          <a:p>
            <a:r>
              <a:rPr lang="en-US" sz="4650" b="1" dirty="0">
                <a:solidFill>
                  <a:schemeClr val="bg1"/>
                </a:solidFill>
                <a:latin typeface="Calibri" pitchFamily="34" charset="0"/>
              </a:rPr>
              <a:t>Basic Life &amp; Beneficiary Information</a:t>
            </a:r>
          </a:p>
        </p:txBody>
      </p:sp>
      <p:sp>
        <p:nvSpPr>
          <p:cNvPr id="3" name="Slide Number Placeholder 2">
            <a:extLst>
              <a:ext uri="{FF2B5EF4-FFF2-40B4-BE49-F238E27FC236}">
                <a16:creationId xmlns:a16="http://schemas.microsoft.com/office/drawing/2014/main" id="{BA5C6C4E-1E42-4D2C-98CD-979706CF2599}"/>
              </a:ext>
            </a:extLst>
          </p:cNvPr>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7" name="Picture 6">
            <a:extLst>
              <a:ext uri="{FF2B5EF4-FFF2-40B4-BE49-F238E27FC236}">
                <a16:creationId xmlns:a16="http://schemas.microsoft.com/office/drawing/2014/main" id="{F7973BDB-3F63-4883-8460-8909AAA6A0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408" y="2492896"/>
            <a:ext cx="4882503" cy="2556284"/>
          </a:xfrm>
          <a:prstGeom prst="rect">
            <a:avLst/>
          </a:prstGeom>
          <a:ln w="38100">
            <a:solidFill>
              <a:srgbClr val="336699"/>
            </a:solidFill>
          </a:ln>
        </p:spPr>
      </p:pic>
    </p:spTree>
    <p:extLst>
      <p:ext uri="{BB962C8B-B14F-4D97-AF65-F5344CB8AC3E}">
        <p14:creationId xmlns:p14="http://schemas.microsoft.com/office/powerpoint/2010/main" val="566496879"/>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31333328"/>
              </p:ext>
            </p:extLst>
          </p:nvPr>
        </p:nvGraphicFramePr>
        <p:xfrm>
          <a:off x="609164" y="1412776"/>
          <a:ext cx="4968552" cy="4790689"/>
        </p:xfrm>
        <a:graphic>
          <a:graphicData uri="http://schemas.openxmlformats.org/drawingml/2006/table">
            <a:tbl>
              <a:tblPr firstRow="1" bandRow="1">
                <a:tableStyleId>{1E171933-4619-4E11-9A3F-F7608DF75F80}</a:tableStyleId>
              </a:tblPr>
              <a:tblGrid>
                <a:gridCol w="2975471">
                  <a:extLst>
                    <a:ext uri="{9D8B030D-6E8A-4147-A177-3AD203B41FA5}">
                      <a16:colId xmlns:a16="http://schemas.microsoft.com/office/drawing/2014/main" val="20000"/>
                    </a:ext>
                  </a:extLst>
                </a:gridCol>
                <a:gridCol w="1993081">
                  <a:extLst>
                    <a:ext uri="{9D8B030D-6E8A-4147-A177-3AD203B41FA5}">
                      <a16:colId xmlns:a16="http://schemas.microsoft.com/office/drawing/2014/main" val="20001"/>
                    </a:ext>
                  </a:extLst>
                </a:gridCol>
              </a:tblGrid>
              <a:tr h="432049">
                <a:tc gridSpan="2">
                  <a:txBody>
                    <a:bodyPr/>
                    <a:lstStyle/>
                    <a:p>
                      <a:pPr algn="ctr"/>
                      <a:r>
                        <a:rPr lang="en-US" sz="2000" dirty="0">
                          <a:latin typeface="Calibri" panose="020F0502020204030204" pitchFamily="34" charset="0"/>
                          <a:cs typeface="Calibri" panose="020F0502020204030204" pitchFamily="34" charset="0"/>
                        </a:rPr>
                        <a:t>Employee &amp; Spouse Rates per $1,000 </a:t>
                      </a:r>
                    </a:p>
                  </a:txBody>
                  <a:tcPr/>
                </a:tc>
                <a:tc hMerge="1">
                  <a:txBody>
                    <a:bodyPr/>
                    <a:lstStyle/>
                    <a:p>
                      <a:endParaRPr lang="en-US" sz="1800" dirty="0"/>
                    </a:p>
                  </a:txBody>
                  <a:tcPr/>
                </a:tc>
                <a:extLst>
                  <a:ext uri="{0D108BD9-81ED-4DB2-BD59-A6C34878D82A}">
                    <a16:rowId xmlns:a16="http://schemas.microsoft.com/office/drawing/2014/main" val="10000"/>
                  </a:ext>
                </a:extLst>
              </a:tr>
              <a:tr h="386933">
                <a:tc>
                  <a:txBody>
                    <a:bodyPr/>
                    <a:lstStyle/>
                    <a:p>
                      <a:pPr algn="ctr"/>
                      <a:r>
                        <a:rPr lang="en-US" sz="2000" dirty="0">
                          <a:latin typeface="Calibri" panose="020F0502020204030204" pitchFamily="34" charset="0"/>
                          <a:cs typeface="Calibri" panose="020F0502020204030204" pitchFamily="34" charset="0"/>
                        </a:rPr>
                        <a:t>Age 0-29</a:t>
                      </a:r>
                    </a:p>
                  </a:txBody>
                  <a:tcPr/>
                </a:tc>
                <a:tc>
                  <a:txBody>
                    <a:bodyPr/>
                    <a:lstStyle/>
                    <a:p>
                      <a:pPr algn="ctr"/>
                      <a:r>
                        <a:rPr lang="en-US" sz="2000" dirty="0">
                          <a:latin typeface="Calibri" panose="020F0502020204030204" pitchFamily="34" charset="0"/>
                          <a:cs typeface="Calibri" panose="020F0502020204030204" pitchFamily="34" charset="0"/>
                        </a:rPr>
                        <a:t>$0.045</a:t>
                      </a:r>
                    </a:p>
                  </a:txBody>
                  <a:tcPr/>
                </a:tc>
                <a:extLst>
                  <a:ext uri="{0D108BD9-81ED-4DB2-BD59-A6C34878D82A}">
                    <a16:rowId xmlns:a16="http://schemas.microsoft.com/office/drawing/2014/main" val="10001"/>
                  </a:ext>
                </a:extLst>
              </a:tr>
              <a:tr h="386933">
                <a:tc>
                  <a:txBody>
                    <a:bodyPr/>
                    <a:lstStyle/>
                    <a:p>
                      <a:pPr algn="ctr"/>
                      <a:r>
                        <a:rPr lang="en-US" sz="2000" dirty="0">
                          <a:latin typeface="Calibri" panose="020F0502020204030204" pitchFamily="34" charset="0"/>
                          <a:cs typeface="Calibri" panose="020F0502020204030204" pitchFamily="34" charset="0"/>
                        </a:rPr>
                        <a:t>Age 30-34</a:t>
                      </a:r>
                    </a:p>
                  </a:txBody>
                  <a:tcPr/>
                </a:tc>
                <a:tc>
                  <a:txBody>
                    <a:bodyPr/>
                    <a:lstStyle/>
                    <a:p>
                      <a:pPr algn="ctr"/>
                      <a:r>
                        <a:rPr lang="en-US" sz="2000" dirty="0">
                          <a:latin typeface="Calibri" panose="020F0502020204030204" pitchFamily="34" charset="0"/>
                          <a:cs typeface="Calibri" panose="020F0502020204030204" pitchFamily="34" charset="0"/>
                        </a:rPr>
                        <a:t>$0.055</a:t>
                      </a:r>
                    </a:p>
                  </a:txBody>
                  <a:tcPr/>
                </a:tc>
                <a:extLst>
                  <a:ext uri="{0D108BD9-81ED-4DB2-BD59-A6C34878D82A}">
                    <a16:rowId xmlns:a16="http://schemas.microsoft.com/office/drawing/2014/main" val="10002"/>
                  </a:ext>
                </a:extLst>
              </a:tr>
              <a:tr h="386933">
                <a:tc>
                  <a:txBody>
                    <a:bodyPr/>
                    <a:lstStyle/>
                    <a:p>
                      <a:pPr algn="ctr"/>
                      <a:r>
                        <a:rPr lang="en-US" sz="2000" dirty="0">
                          <a:latin typeface="Calibri" panose="020F0502020204030204" pitchFamily="34" charset="0"/>
                          <a:cs typeface="Calibri" panose="020F0502020204030204" pitchFamily="34" charset="0"/>
                        </a:rPr>
                        <a:t>Age 35-39</a:t>
                      </a:r>
                    </a:p>
                  </a:txBody>
                  <a:tcPr/>
                </a:tc>
                <a:tc>
                  <a:txBody>
                    <a:bodyPr/>
                    <a:lstStyle/>
                    <a:p>
                      <a:pPr algn="ctr"/>
                      <a:r>
                        <a:rPr lang="en-US" sz="2000" dirty="0">
                          <a:latin typeface="Calibri" panose="020F0502020204030204" pitchFamily="34" charset="0"/>
                          <a:cs typeface="Calibri" panose="020F0502020204030204" pitchFamily="34" charset="0"/>
                        </a:rPr>
                        <a:t>$0.07</a:t>
                      </a:r>
                    </a:p>
                  </a:txBody>
                  <a:tcPr/>
                </a:tc>
                <a:extLst>
                  <a:ext uri="{0D108BD9-81ED-4DB2-BD59-A6C34878D82A}">
                    <a16:rowId xmlns:a16="http://schemas.microsoft.com/office/drawing/2014/main" val="10003"/>
                  </a:ext>
                </a:extLst>
              </a:tr>
              <a:tr h="386933">
                <a:tc>
                  <a:txBody>
                    <a:bodyPr/>
                    <a:lstStyle/>
                    <a:p>
                      <a:pPr algn="ctr"/>
                      <a:r>
                        <a:rPr lang="en-US" sz="2000" dirty="0">
                          <a:latin typeface="Calibri" panose="020F0502020204030204" pitchFamily="34" charset="0"/>
                          <a:cs typeface="Calibri" panose="020F0502020204030204" pitchFamily="34" charset="0"/>
                        </a:rPr>
                        <a:t>Age 40-44</a:t>
                      </a:r>
                    </a:p>
                  </a:txBody>
                  <a:tcPr/>
                </a:tc>
                <a:tc>
                  <a:txBody>
                    <a:bodyPr/>
                    <a:lstStyle/>
                    <a:p>
                      <a:pPr algn="ctr"/>
                      <a:r>
                        <a:rPr lang="en-US" sz="2000" dirty="0">
                          <a:latin typeface="Calibri" panose="020F0502020204030204" pitchFamily="34" charset="0"/>
                          <a:cs typeface="Calibri" panose="020F0502020204030204" pitchFamily="34" charset="0"/>
                        </a:rPr>
                        <a:t>$0.11</a:t>
                      </a:r>
                    </a:p>
                  </a:txBody>
                  <a:tcPr/>
                </a:tc>
                <a:extLst>
                  <a:ext uri="{0D108BD9-81ED-4DB2-BD59-A6C34878D82A}">
                    <a16:rowId xmlns:a16="http://schemas.microsoft.com/office/drawing/2014/main" val="10004"/>
                  </a:ext>
                </a:extLst>
              </a:tr>
              <a:tr h="386933">
                <a:tc>
                  <a:txBody>
                    <a:bodyPr/>
                    <a:lstStyle/>
                    <a:p>
                      <a:pPr algn="ctr"/>
                      <a:r>
                        <a:rPr lang="en-US" sz="2000" dirty="0">
                          <a:latin typeface="Calibri" panose="020F0502020204030204" pitchFamily="34" charset="0"/>
                          <a:cs typeface="Calibri" panose="020F0502020204030204" pitchFamily="34" charset="0"/>
                        </a:rPr>
                        <a:t>Age 45-49</a:t>
                      </a:r>
                    </a:p>
                  </a:txBody>
                  <a:tcPr/>
                </a:tc>
                <a:tc>
                  <a:txBody>
                    <a:bodyPr/>
                    <a:lstStyle/>
                    <a:p>
                      <a:pPr algn="ctr"/>
                      <a:r>
                        <a:rPr lang="en-US" sz="2000" dirty="0">
                          <a:latin typeface="Calibri" panose="020F0502020204030204" pitchFamily="34" charset="0"/>
                          <a:cs typeface="Calibri" panose="020F0502020204030204" pitchFamily="34" charset="0"/>
                        </a:rPr>
                        <a:t>$0.16</a:t>
                      </a:r>
                    </a:p>
                  </a:txBody>
                  <a:tcPr/>
                </a:tc>
                <a:extLst>
                  <a:ext uri="{0D108BD9-81ED-4DB2-BD59-A6C34878D82A}">
                    <a16:rowId xmlns:a16="http://schemas.microsoft.com/office/drawing/2014/main" val="10005"/>
                  </a:ext>
                </a:extLst>
              </a:tr>
              <a:tr h="386933">
                <a:tc>
                  <a:txBody>
                    <a:bodyPr/>
                    <a:lstStyle/>
                    <a:p>
                      <a:pPr algn="ctr"/>
                      <a:r>
                        <a:rPr lang="en-US" sz="2000" dirty="0">
                          <a:latin typeface="Calibri" panose="020F0502020204030204" pitchFamily="34" charset="0"/>
                          <a:cs typeface="Calibri" panose="020F0502020204030204" pitchFamily="34" charset="0"/>
                        </a:rPr>
                        <a:t>Age 50-54</a:t>
                      </a:r>
                    </a:p>
                  </a:txBody>
                  <a:tcPr/>
                </a:tc>
                <a:tc>
                  <a:txBody>
                    <a:bodyPr/>
                    <a:lstStyle/>
                    <a:p>
                      <a:pPr algn="ctr"/>
                      <a:r>
                        <a:rPr lang="en-US" sz="2000" dirty="0">
                          <a:latin typeface="Calibri" panose="020F0502020204030204" pitchFamily="34" charset="0"/>
                          <a:cs typeface="Calibri" panose="020F0502020204030204" pitchFamily="34" charset="0"/>
                        </a:rPr>
                        <a:t>$0.25</a:t>
                      </a:r>
                    </a:p>
                  </a:txBody>
                  <a:tcPr/>
                </a:tc>
                <a:extLst>
                  <a:ext uri="{0D108BD9-81ED-4DB2-BD59-A6C34878D82A}">
                    <a16:rowId xmlns:a16="http://schemas.microsoft.com/office/drawing/2014/main" val="10006"/>
                  </a:ext>
                </a:extLst>
              </a:tr>
              <a:tr h="386933">
                <a:tc>
                  <a:txBody>
                    <a:bodyPr/>
                    <a:lstStyle/>
                    <a:p>
                      <a:pPr algn="ctr"/>
                      <a:r>
                        <a:rPr lang="en-US" sz="2000" dirty="0">
                          <a:latin typeface="Calibri" panose="020F0502020204030204" pitchFamily="34" charset="0"/>
                          <a:cs typeface="Calibri" panose="020F0502020204030204" pitchFamily="34" charset="0"/>
                        </a:rPr>
                        <a:t>Age 55-59</a:t>
                      </a:r>
                    </a:p>
                  </a:txBody>
                  <a:tcPr/>
                </a:tc>
                <a:tc>
                  <a:txBody>
                    <a:bodyPr/>
                    <a:lstStyle/>
                    <a:p>
                      <a:pPr algn="ctr"/>
                      <a:r>
                        <a:rPr lang="en-US" sz="2000" dirty="0">
                          <a:latin typeface="Calibri" panose="020F0502020204030204" pitchFamily="34" charset="0"/>
                          <a:cs typeface="Calibri" panose="020F0502020204030204" pitchFamily="34" charset="0"/>
                        </a:rPr>
                        <a:t>$0.42</a:t>
                      </a:r>
                    </a:p>
                  </a:txBody>
                  <a:tcPr/>
                </a:tc>
                <a:extLst>
                  <a:ext uri="{0D108BD9-81ED-4DB2-BD59-A6C34878D82A}">
                    <a16:rowId xmlns:a16="http://schemas.microsoft.com/office/drawing/2014/main" val="10007"/>
                  </a:ext>
                </a:extLst>
              </a:tr>
              <a:tr h="386933">
                <a:tc>
                  <a:txBody>
                    <a:bodyPr/>
                    <a:lstStyle/>
                    <a:p>
                      <a:pPr algn="ctr"/>
                      <a:r>
                        <a:rPr lang="en-US" sz="2000" dirty="0">
                          <a:latin typeface="Calibri" panose="020F0502020204030204" pitchFamily="34" charset="0"/>
                          <a:cs typeface="Calibri" panose="020F0502020204030204" pitchFamily="34" charset="0"/>
                        </a:rPr>
                        <a:t>Age 60-64</a:t>
                      </a:r>
                    </a:p>
                  </a:txBody>
                  <a:tcPr/>
                </a:tc>
                <a:tc>
                  <a:txBody>
                    <a:bodyPr/>
                    <a:lstStyle/>
                    <a:p>
                      <a:pPr algn="ctr"/>
                      <a:r>
                        <a:rPr lang="en-US" sz="2000" dirty="0">
                          <a:latin typeface="Calibri" panose="020F0502020204030204" pitchFamily="34" charset="0"/>
                          <a:cs typeface="Calibri" panose="020F0502020204030204" pitchFamily="34" charset="0"/>
                        </a:rPr>
                        <a:t>$0.672</a:t>
                      </a:r>
                    </a:p>
                  </a:txBody>
                  <a:tcPr/>
                </a:tc>
                <a:extLst>
                  <a:ext uri="{0D108BD9-81ED-4DB2-BD59-A6C34878D82A}">
                    <a16:rowId xmlns:a16="http://schemas.microsoft.com/office/drawing/2014/main" val="10008"/>
                  </a:ext>
                </a:extLst>
              </a:tr>
              <a:tr h="386933">
                <a:tc>
                  <a:txBody>
                    <a:bodyPr/>
                    <a:lstStyle/>
                    <a:p>
                      <a:pPr algn="ctr"/>
                      <a:r>
                        <a:rPr lang="en-US" sz="2000" dirty="0">
                          <a:latin typeface="Calibri" panose="020F0502020204030204" pitchFamily="34" charset="0"/>
                          <a:cs typeface="Calibri" panose="020F0502020204030204" pitchFamily="34" charset="0"/>
                        </a:rPr>
                        <a:t>Age 65-69</a:t>
                      </a:r>
                    </a:p>
                  </a:txBody>
                  <a:tcPr/>
                </a:tc>
                <a:tc>
                  <a:txBody>
                    <a:bodyPr/>
                    <a:lstStyle/>
                    <a:p>
                      <a:pPr algn="ctr"/>
                      <a:r>
                        <a:rPr lang="en-US" sz="2000" dirty="0">
                          <a:latin typeface="Calibri" panose="020F0502020204030204" pitchFamily="34" charset="0"/>
                          <a:cs typeface="Calibri" panose="020F0502020204030204" pitchFamily="34" charset="0"/>
                        </a:rPr>
                        <a:t>$0.936</a:t>
                      </a:r>
                    </a:p>
                  </a:txBody>
                  <a:tcPr/>
                </a:tc>
                <a:extLst>
                  <a:ext uri="{0D108BD9-81ED-4DB2-BD59-A6C34878D82A}">
                    <a16:rowId xmlns:a16="http://schemas.microsoft.com/office/drawing/2014/main" val="10009"/>
                  </a:ext>
                </a:extLst>
              </a:tr>
              <a:tr h="386933">
                <a:tc>
                  <a:txBody>
                    <a:bodyPr/>
                    <a:lstStyle/>
                    <a:p>
                      <a:pPr algn="ctr"/>
                      <a:r>
                        <a:rPr lang="en-US" sz="2000" dirty="0">
                          <a:latin typeface="Calibri" panose="020F0502020204030204" pitchFamily="34" charset="0"/>
                          <a:cs typeface="Calibri" panose="020F0502020204030204" pitchFamily="34" charset="0"/>
                        </a:rPr>
                        <a:t>Age 70-74</a:t>
                      </a:r>
                    </a:p>
                  </a:txBody>
                  <a:tcPr/>
                </a:tc>
                <a:tc>
                  <a:txBody>
                    <a:bodyPr/>
                    <a:lstStyle/>
                    <a:p>
                      <a:pPr algn="ctr"/>
                      <a:r>
                        <a:rPr lang="en-US" sz="2000" dirty="0">
                          <a:latin typeface="Calibri" panose="020F0502020204030204" pitchFamily="34" charset="0"/>
                          <a:cs typeface="Calibri" panose="020F0502020204030204" pitchFamily="34" charset="0"/>
                        </a:rPr>
                        <a:t>$1.896</a:t>
                      </a:r>
                    </a:p>
                  </a:txBody>
                  <a:tcPr/>
                </a:tc>
                <a:extLst>
                  <a:ext uri="{0D108BD9-81ED-4DB2-BD59-A6C34878D82A}">
                    <a16:rowId xmlns:a16="http://schemas.microsoft.com/office/drawing/2014/main" val="10010"/>
                  </a:ext>
                </a:extLst>
              </a:tr>
              <a:tr h="386933">
                <a:tc>
                  <a:txBody>
                    <a:bodyPr/>
                    <a:lstStyle/>
                    <a:p>
                      <a:pPr algn="ctr"/>
                      <a:r>
                        <a:rPr lang="en-US" sz="2000" dirty="0">
                          <a:latin typeface="Calibri" panose="020F0502020204030204" pitchFamily="34" charset="0"/>
                          <a:cs typeface="Calibri" panose="020F0502020204030204" pitchFamily="34" charset="0"/>
                        </a:rPr>
                        <a:t>Age 75+</a:t>
                      </a:r>
                    </a:p>
                  </a:txBody>
                  <a:tcPr/>
                </a:tc>
                <a:tc>
                  <a:txBody>
                    <a:bodyPr/>
                    <a:lstStyle/>
                    <a:p>
                      <a:pPr algn="ctr"/>
                      <a:r>
                        <a:rPr lang="en-US" sz="2000" dirty="0">
                          <a:latin typeface="Calibri" panose="020F0502020204030204" pitchFamily="34" charset="0"/>
                          <a:cs typeface="Calibri" panose="020F0502020204030204" pitchFamily="34" charset="0"/>
                        </a:rPr>
                        <a:t>$2.07</a:t>
                      </a:r>
                    </a:p>
                  </a:txBody>
                  <a:tcPr/>
                </a:tc>
                <a:extLst>
                  <a:ext uri="{0D108BD9-81ED-4DB2-BD59-A6C34878D82A}">
                    <a16:rowId xmlns:a16="http://schemas.microsoft.com/office/drawing/2014/main" val="2735461747"/>
                  </a:ext>
                </a:extLst>
              </a:tr>
            </a:tbl>
          </a:graphicData>
        </a:graphic>
      </p:graphicFrame>
      <p:sp>
        <p:nvSpPr>
          <p:cNvPr id="8" name="TextBox 7"/>
          <p:cNvSpPr txBox="1"/>
          <p:nvPr/>
        </p:nvSpPr>
        <p:spPr>
          <a:xfrm>
            <a:off x="7172508" y="1803430"/>
            <a:ext cx="3733800" cy="1015659"/>
          </a:xfrm>
          <a:prstGeom prst="rect">
            <a:avLst/>
          </a:prstGeom>
          <a:noFill/>
        </p:spPr>
        <p:txBody>
          <a:bodyPr wrap="square" lIns="91435" tIns="45718" rIns="91435" bIns="45718" rtlCol="0">
            <a:spAutoFit/>
          </a:bodyPr>
          <a:lstStyle/>
          <a:p>
            <a:pPr algn="ctr"/>
            <a:r>
              <a:rPr lang="en-US" sz="2000" b="1" u="sng" dirty="0">
                <a:solidFill>
                  <a:schemeClr val="bg2">
                    <a:lumMod val="50000"/>
                  </a:schemeClr>
                </a:solidFill>
                <a:latin typeface="Calibri" pitchFamily="34" charset="0"/>
              </a:rPr>
              <a:t>Employee Optional Life</a:t>
            </a:r>
          </a:p>
          <a:p>
            <a:pPr algn="ctr"/>
            <a:r>
              <a:rPr lang="en-US" sz="2000" b="1" dirty="0">
                <a:solidFill>
                  <a:schemeClr val="bg2">
                    <a:lumMod val="50000"/>
                  </a:schemeClr>
                </a:solidFill>
                <a:latin typeface="Calibri" pitchFamily="34" charset="0"/>
              </a:rPr>
              <a:t>1 to 5 times earnings </a:t>
            </a:r>
          </a:p>
          <a:p>
            <a:pPr algn="ctr"/>
            <a:r>
              <a:rPr lang="en-US" sz="2000" b="1" dirty="0">
                <a:solidFill>
                  <a:schemeClr val="bg2">
                    <a:lumMod val="50000"/>
                  </a:schemeClr>
                </a:solidFill>
                <a:latin typeface="Calibri" pitchFamily="34" charset="0"/>
              </a:rPr>
              <a:t>to a maximum of $500,000</a:t>
            </a:r>
          </a:p>
        </p:txBody>
      </p:sp>
      <p:sp>
        <p:nvSpPr>
          <p:cNvPr id="9" name="TextBox 8"/>
          <p:cNvSpPr txBox="1"/>
          <p:nvPr/>
        </p:nvSpPr>
        <p:spPr>
          <a:xfrm>
            <a:off x="6297796" y="3107121"/>
            <a:ext cx="4608512" cy="1323435"/>
          </a:xfrm>
          <a:prstGeom prst="rect">
            <a:avLst/>
          </a:prstGeom>
          <a:noFill/>
        </p:spPr>
        <p:txBody>
          <a:bodyPr wrap="square" lIns="91435" tIns="45718" rIns="91435" bIns="45718" rtlCol="0">
            <a:spAutoFit/>
          </a:bodyPr>
          <a:lstStyle/>
          <a:p>
            <a:pPr algn="ctr"/>
            <a:r>
              <a:rPr lang="en-US" sz="2000" b="1" u="sng" dirty="0">
                <a:solidFill>
                  <a:schemeClr val="bg2">
                    <a:lumMod val="50000"/>
                  </a:schemeClr>
                </a:solidFill>
                <a:latin typeface="Calibri" pitchFamily="34" charset="0"/>
              </a:rPr>
              <a:t>Spouse Life</a:t>
            </a:r>
            <a:r>
              <a:rPr lang="en-US" sz="2000" b="1" dirty="0">
                <a:solidFill>
                  <a:schemeClr val="bg2">
                    <a:lumMod val="50000"/>
                  </a:schemeClr>
                </a:solidFill>
                <a:latin typeface="Calibri" pitchFamily="34" charset="0"/>
              </a:rPr>
              <a:t>  </a:t>
            </a:r>
          </a:p>
          <a:p>
            <a:pPr algn="ctr"/>
            <a:r>
              <a:rPr lang="en-US" sz="2000" b="1" dirty="0">
                <a:solidFill>
                  <a:schemeClr val="bg2">
                    <a:lumMod val="50000"/>
                  </a:schemeClr>
                </a:solidFill>
                <a:latin typeface="Calibri" pitchFamily="34" charset="0"/>
              </a:rPr>
              <a:t>$5,000 = $1.53 or </a:t>
            </a:r>
          </a:p>
          <a:p>
            <a:pPr algn="ctr"/>
            <a:r>
              <a:rPr lang="en-US" sz="2000" b="1" dirty="0">
                <a:solidFill>
                  <a:schemeClr val="bg2">
                    <a:lumMod val="50000"/>
                  </a:schemeClr>
                </a:solidFill>
                <a:latin typeface="Calibri" pitchFamily="34" charset="0"/>
              </a:rPr>
              <a:t>$10,000, 25,000, or $50,000 = age-rated</a:t>
            </a:r>
          </a:p>
          <a:p>
            <a:pPr algn="ctr"/>
            <a:endParaRPr lang="en-US" sz="2000" b="1" dirty="0">
              <a:solidFill>
                <a:schemeClr val="bg2">
                  <a:lumMod val="50000"/>
                </a:schemeClr>
              </a:solidFill>
              <a:latin typeface="Calibri" pitchFamily="34" charset="0"/>
            </a:endParaRPr>
          </a:p>
        </p:txBody>
      </p:sp>
      <p:sp>
        <p:nvSpPr>
          <p:cNvPr id="10" name="TextBox 9"/>
          <p:cNvSpPr txBox="1"/>
          <p:nvPr/>
        </p:nvSpPr>
        <p:spPr>
          <a:xfrm>
            <a:off x="5721732" y="4683751"/>
            <a:ext cx="3456384" cy="1015659"/>
          </a:xfrm>
          <a:prstGeom prst="rect">
            <a:avLst/>
          </a:prstGeom>
          <a:noFill/>
        </p:spPr>
        <p:txBody>
          <a:bodyPr wrap="square" lIns="91435" tIns="45718" rIns="91435" bIns="45718" rtlCol="0">
            <a:spAutoFit/>
          </a:bodyPr>
          <a:lstStyle/>
          <a:p>
            <a:pPr algn="ctr"/>
            <a:r>
              <a:rPr lang="en-US" sz="2000" b="1" u="sng" dirty="0">
                <a:solidFill>
                  <a:schemeClr val="bg2">
                    <a:lumMod val="50000"/>
                  </a:schemeClr>
                </a:solidFill>
                <a:latin typeface="Calibri" pitchFamily="34" charset="0"/>
              </a:rPr>
              <a:t>Child(ren) Life</a:t>
            </a:r>
            <a:r>
              <a:rPr lang="en-US" sz="2000" b="1" dirty="0">
                <a:solidFill>
                  <a:schemeClr val="bg2">
                    <a:lumMod val="50000"/>
                  </a:schemeClr>
                </a:solidFill>
                <a:latin typeface="Calibri" pitchFamily="34" charset="0"/>
              </a:rPr>
              <a:t>  </a:t>
            </a:r>
          </a:p>
          <a:p>
            <a:pPr algn="ctr"/>
            <a:r>
              <a:rPr lang="en-US" sz="2000" b="1" dirty="0">
                <a:solidFill>
                  <a:schemeClr val="bg2">
                    <a:lumMod val="50000"/>
                  </a:schemeClr>
                </a:solidFill>
                <a:latin typeface="Calibri" pitchFamily="34" charset="0"/>
              </a:rPr>
              <a:t>$5,000 = $.30 per month or </a:t>
            </a:r>
          </a:p>
          <a:p>
            <a:pPr algn="ctr"/>
            <a:r>
              <a:rPr lang="en-US" sz="2000" b="1" dirty="0">
                <a:solidFill>
                  <a:schemeClr val="bg2">
                    <a:lumMod val="50000"/>
                  </a:schemeClr>
                </a:solidFill>
                <a:latin typeface="Calibri" pitchFamily="34" charset="0"/>
              </a:rPr>
              <a:t>$10,000 = $.60 per month</a:t>
            </a:r>
          </a:p>
        </p:txBody>
      </p:sp>
      <p:sp>
        <p:nvSpPr>
          <p:cNvPr id="13" name="Rectangle 2">
            <a:extLst>
              <a:ext uri="{FF2B5EF4-FFF2-40B4-BE49-F238E27FC236}">
                <a16:creationId xmlns:a16="http://schemas.microsoft.com/office/drawing/2014/main" id="{4C6E1AA8-613F-49D4-A1AA-CB804766C353}"/>
              </a:ext>
            </a:extLst>
          </p:cNvPr>
          <p:cNvSpPr>
            <a:spLocks noGrp="1" noChangeArrowheads="1"/>
          </p:cNvSpPr>
          <p:nvPr>
            <p:ph type="title" idx="4294967295"/>
          </p:nvPr>
        </p:nvSpPr>
        <p:spPr>
          <a:xfrm>
            <a:off x="0" y="464053"/>
            <a:ext cx="11161240" cy="981075"/>
          </a:xfrm>
          <a:prstGeom prst="rect">
            <a:avLst/>
          </a:prstGeom>
        </p:spPr>
        <p:txBody>
          <a:bodyPr>
            <a:normAutofit/>
          </a:bodyPr>
          <a:lstStyle/>
          <a:p>
            <a:r>
              <a:rPr lang="en-US" sz="5000" b="1" dirty="0">
                <a:solidFill>
                  <a:schemeClr val="bg1"/>
                </a:solidFill>
                <a:latin typeface="Calibri" pitchFamily="34" charset="0"/>
              </a:rPr>
              <a:t>Optional Life Insurance</a:t>
            </a:r>
          </a:p>
        </p:txBody>
      </p:sp>
      <p:sp>
        <p:nvSpPr>
          <p:cNvPr id="3" name="Slide Number Placeholder 2">
            <a:extLst>
              <a:ext uri="{FF2B5EF4-FFF2-40B4-BE49-F238E27FC236}">
                <a16:creationId xmlns:a16="http://schemas.microsoft.com/office/drawing/2014/main" id="{892AD9FD-E965-4C91-BA35-C1DE5FFD53B8}"/>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2" name="TextBox 1">
            <a:extLst>
              <a:ext uri="{FF2B5EF4-FFF2-40B4-BE49-F238E27FC236}">
                <a16:creationId xmlns:a16="http://schemas.microsoft.com/office/drawing/2014/main" id="{F758B3B8-FE61-43C1-91E2-289B450C2B05}"/>
              </a:ext>
            </a:extLst>
          </p:cNvPr>
          <p:cNvSpPr txBox="1"/>
          <p:nvPr/>
        </p:nvSpPr>
        <p:spPr>
          <a:xfrm>
            <a:off x="9579996" y="4430556"/>
            <a:ext cx="2348652" cy="1661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u="sng" dirty="0"/>
              <a:t>Benefit Reductions Due to Age:</a:t>
            </a:r>
          </a:p>
          <a:p>
            <a:pPr algn="ctr"/>
            <a:endParaRPr lang="en-US" u="sng" dirty="0"/>
          </a:p>
          <a:p>
            <a:pPr algn="ctr"/>
            <a:r>
              <a:rPr lang="en-US" sz="1600" dirty="0"/>
              <a:t>Age 70-75: 65%</a:t>
            </a:r>
          </a:p>
          <a:p>
            <a:pPr algn="ctr"/>
            <a:r>
              <a:rPr lang="en-US" sz="1600" dirty="0"/>
              <a:t>Age 75-79: 45%</a:t>
            </a:r>
          </a:p>
          <a:p>
            <a:pPr algn="ctr"/>
            <a:r>
              <a:rPr lang="en-US" sz="1600" dirty="0"/>
              <a:t>Age 80 +:  30%</a:t>
            </a:r>
          </a:p>
        </p:txBody>
      </p:sp>
    </p:spTree>
    <p:extLst>
      <p:ext uri="{BB962C8B-B14F-4D97-AF65-F5344CB8AC3E}">
        <p14:creationId xmlns:p14="http://schemas.microsoft.com/office/powerpoint/2010/main" val="2637024299"/>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893941156"/>
              </p:ext>
            </p:extLst>
          </p:nvPr>
        </p:nvGraphicFramePr>
        <p:xfrm>
          <a:off x="191344" y="1418980"/>
          <a:ext cx="4392488" cy="2334419"/>
        </p:xfrm>
        <a:graphic>
          <a:graphicData uri="http://schemas.openxmlformats.org/drawingml/2006/table">
            <a:tbl>
              <a:tblPr firstRow="1" bandRow="1">
                <a:tableStyleId>{7DF18680-E054-41AD-8BC1-D1AEF772440D}</a:tableStyleId>
              </a:tblPr>
              <a:tblGrid>
                <a:gridCol w="1545506">
                  <a:extLst>
                    <a:ext uri="{9D8B030D-6E8A-4147-A177-3AD203B41FA5}">
                      <a16:colId xmlns:a16="http://schemas.microsoft.com/office/drawing/2014/main" val="20000"/>
                    </a:ext>
                  </a:extLst>
                </a:gridCol>
                <a:gridCol w="732081">
                  <a:extLst>
                    <a:ext uri="{9D8B030D-6E8A-4147-A177-3AD203B41FA5}">
                      <a16:colId xmlns:a16="http://schemas.microsoft.com/office/drawing/2014/main" val="20001"/>
                    </a:ext>
                  </a:extLst>
                </a:gridCol>
                <a:gridCol w="650739">
                  <a:extLst>
                    <a:ext uri="{9D8B030D-6E8A-4147-A177-3AD203B41FA5}">
                      <a16:colId xmlns:a16="http://schemas.microsoft.com/office/drawing/2014/main" val="20002"/>
                    </a:ext>
                  </a:extLst>
                </a:gridCol>
                <a:gridCol w="732081">
                  <a:extLst>
                    <a:ext uri="{9D8B030D-6E8A-4147-A177-3AD203B41FA5}">
                      <a16:colId xmlns:a16="http://schemas.microsoft.com/office/drawing/2014/main" val="20003"/>
                    </a:ext>
                  </a:extLst>
                </a:gridCol>
                <a:gridCol w="732081">
                  <a:extLst>
                    <a:ext uri="{9D8B030D-6E8A-4147-A177-3AD203B41FA5}">
                      <a16:colId xmlns:a16="http://schemas.microsoft.com/office/drawing/2014/main" val="20004"/>
                    </a:ext>
                  </a:extLst>
                </a:gridCol>
              </a:tblGrid>
              <a:tr h="738557">
                <a:tc gridSpan="5">
                  <a:txBody>
                    <a:bodyPr/>
                    <a:lstStyle/>
                    <a:p>
                      <a:pPr algn="ctr"/>
                      <a:r>
                        <a:rPr lang="en-US" sz="2000" baseline="0" dirty="0">
                          <a:latin typeface="Calibri" panose="020F0502020204030204" pitchFamily="34" charset="0"/>
                          <a:cs typeface="Calibri" panose="020F0502020204030204" pitchFamily="34" charset="0"/>
                        </a:rPr>
                        <a:t>Employee Life </a:t>
                      </a:r>
                    </a:p>
                    <a:p>
                      <a:pPr algn="ctr"/>
                      <a:r>
                        <a:rPr lang="en-US" sz="2000" baseline="0" dirty="0">
                          <a:latin typeface="Calibri" panose="020F0502020204030204" pitchFamily="34" charset="0"/>
                          <a:cs typeface="Calibri" panose="020F0502020204030204" pitchFamily="34" charset="0"/>
                        </a:rPr>
                        <a:t>Monthly Payroll Deductions </a:t>
                      </a:r>
                      <a:endParaRPr lang="en-US" sz="2000" dirty="0">
                        <a:latin typeface="Calibri" pitchFamily="34" charset="0"/>
                        <a:cs typeface="Calibri" pitchFamily="34" charset="0"/>
                      </a:endParaRPr>
                    </a:p>
                  </a:txBody>
                  <a:tcPr>
                    <a:solidFill>
                      <a:schemeClr val="bg2">
                        <a:lumMod val="50000"/>
                      </a:schemeClr>
                    </a:solidFill>
                  </a:tcPr>
                </a:tc>
                <a:tc hMerge="1">
                  <a:txBody>
                    <a:bodyPr/>
                    <a:lstStyle/>
                    <a:p>
                      <a:pPr algn="ctr"/>
                      <a:endParaRPr lang="en-US" sz="2000" dirty="0">
                        <a:latin typeface="Calibri" pitchFamily="34" charset="0"/>
                        <a:cs typeface="Calibri" pitchFamily="34" charset="0"/>
                      </a:endParaRPr>
                    </a:p>
                  </a:txBody>
                  <a:tcP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0112">
                <a:tc>
                  <a:txBody>
                    <a:bodyPr/>
                    <a:lstStyle/>
                    <a:p>
                      <a:pPr algn="ctr"/>
                      <a:endParaRPr lang="en-US" sz="700" baseline="0" dirty="0">
                        <a:latin typeface="Calibri" panose="020F0502020204030204" pitchFamily="34" charset="0"/>
                        <a:cs typeface="Calibri" panose="020F0502020204030204" pitchFamily="34" charset="0"/>
                      </a:endParaRPr>
                    </a:p>
                    <a:p>
                      <a:pPr algn="ctr"/>
                      <a:r>
                        <a:rPr lang="en-US" sz="1600" baseline="0" dirty="0">
                          <a:latin typeface="Calibri" panose="020F0502020204030204" pitchFamily="34" charset="0"/>
                          <a:cs typeface="Calibri" panose="020F0502020204030204" pitchFamily="34" charset="0"/>
                        </a:rPr>
                        <a:t>Benefit Amount</a:t>
                      </a:r>
                      <a:endParaRPr lang="en-US" sz="1600" dirty="0">
                        <a:solidFill>
                          <a:schemeClr val="tx2">
                            <a:lumMod val="75000"/>
                          </a:schemeClr>
                        </a:solidFill>
                        <a:latin typeface="Calibri" panose="020F0502020204030204" pitchFamily="34" charset="0"/>
                        <a:cs typeface="Calibri" panose="020F0502020204030204" pitchFamily="34" charset="0"/>
                      </a:endParaRPr>
                    </a:p>
                  </a:txBody>
                  <a:tcPr/>
                </a:tc>
                <a:tc>
                  <a:txBody>
                    <a:bodyPr/>
                    <a:lstStyle/>
                    <a:p>
                      <a:pPr algn="ctr"/>
                      <a:r>
                        <a:rPr lang="en-US" sz="1600" dirty="0">
                          <a:latin typeface="Calibri" panose="020F0502020204030204" pitchFamily="34" charset="0"/>
                          <a:cs typeface="Calibri" panose="020F0502020204030204" pitchFamily="34" charset="0"/>
                        </a:rPr>
                        <a:t>Age 30</a:t>
                      </a:r>
                      <a:endParaRPr lang="en-US" sz="1600" dirty="0">
                        <a:solidFill>
                          <a:schemeClr val="tx2">
                            <a:lumMod val="75000"/>
                          </a:schemeClr>
                        </a:solidFill>
                        <a:latin typeface="Calibri" pitchFamily="34" charset="0"/>
                        <a:cs typeface="Calibri" pitchFamily="34" charset="0"/>
                      </a:endParaRPr>
                    </a:p>
                  </a:txBody>
                  <a:tcPr/>
                </a:tc>
                <a:tc>
                  <a:txBody>
                    <a:bodyPr/>
                    <a:lstStyle/>
                    <a:p>
                      <a:pPr algn="ctr"/>
                      <a:r>
                        <a:rPr lang="en-US" sz="1600" dirty="0">
                          <a:latin typeface="Calibri" panose="020F0502020204030204" pitchFamily="34" charset="0"/>
                          <a:cs typeface="Calibri" panose="020F0502020204030204" pitchFamily="34" charset="0"/>
                        </a:rPr>
                        <a:t>Age 40</a:t>
                      </a:r>
                      <a:endParaRPr lang="en-US" sz="1600" dirty="0">
                        <a:solidFill>
                          <a:schemeClr val="tx2">
                            <a:lumMod val="75000"/>
                          </a:schemeClr>
                        </a:solidFill>
                        <a:latin typeface="Calibri" pitchFamily="34" charset="0"/>
                        <a:cs typeface="Calibri" pitchFamily="34" charset="0"/>
                      </a:endParaRPr>
                    </a:p>
                  </a:txBody>
                  <a:tcPr/>
                </a:tc>
                <a:tc>
                  <a:txBody>
                    <a:bodyPr/>
                    <a:lstStyle/>
                    <a:p>
                      <a:pPr algn="ctr"/>
                      <a:r>
                        <a:rPr lang="en-US" sz="1600" dirty="0">
                          <a:latin typeface="Calibri" panose="020F0502020204030204" pitchFamily="34" charset="0"/>
                          <a:cs typeface="Calibri" panose="020F0502020204030204" pitchFamily="34" charset="0"/>
                        </a:rPr>
                        <a:t>Age 50</a:t>
                      </a:r>
                      <a:endParaRPr lang="en-US" sz="1600" dirty="0">
                        <a:solidFill>
                          <a:schemeClr val="tx2">
                            <a:lumMod val="75000"/>
                          </a:schemeClr>
                        </a:solidFill>
                        <a:latin typeface="Calibri" pitchFamily="34" charset="0"/>
                        <a:cs typeface="Calibri" pitchFamily="34" charset="0"/>
                      </a:endParaRPr>
                    </a:p>
                  </a:txBody>
                  <a:tcPr/>
                </a:tc>
                <a:tc>
                  <a:txBody>
                    <a:bodyPr/>
                    <a:lstStyle/>
                    <a:p>
                      <a:pPr algn="ctr"/>
                      <a:r>
                        <a:rPr lang="en-US" sz="1600" dirty="0">
                          <a:latin typeface="Calibri" panose="020F0502020204030204" pitchFamily="34" charset="0"/>
                          <a:cs typeface="Calibri" panose="020F0502020204030204" pitchFamily="34" charset="0"/>
                        </a:rPr>
                        <a:t>Age 60</a:t>
                      </a:r>
                      <a:endParaRPr lang="en-US" sz="1600" dirty="0">
                        <a:solidFill>
                          <a:schemeClr val="tx2">
                            <a:lumMod val="75000"/>
                          </a:schemeClr>
                        </a:solidFill>
                        <a:latin typeface="Calibri" pitchFamily="34" charset="0"/>
                        <a:cs typeface="Calibri" pitchFamily="34" charset="0"/>
                      </a:endParaRPr>
                    </a:p>
                  </a:txBody>
                  <a:tcPr/>
                </a:tc>
                <a:extLst>
                  <a:ext uri="{0D108BD9-81ED-4DB2-BD59-A6C34878D82A}">
                    <a16:rowId xmlns:a16="http://schemas.microsoft.com/office/drawing/2014/main" val="10001"/>
                  </a:ext>
                </a:extLst>
              </a:tr>
              <a:tr h="301311">
                <a:tc>
                  <a:txBody>
                    <a:bodyPr/>
                    <a:lstStyle/>
                    <a:p>
                      <a:pPr algn="ctr" fontAlgn="b"/>
                      <a:r>
                        <a:rPr lang="en-US" sz="1500" u="none" strike="noStrike" dirty="0">
                          <a:effectLst/>
                          <a:latin typeface="Calibri" panose="020F0502020204030204" pitchFamily="34" charset="0"/>
                          <a:cs typeface="Calibri" panose="020F0502020204030204" pitchFamily="34" charset="0"/>
                        </a:rPr>
                        <a:t>$30,000</a:t>
                      </a:r>
                      <a:endParaRPr lang="en-US" sz="1500" b="0" i="0" u="none" strike="noStrike" dirty="0">
                        <a:solidFill>
                          <a:schemeClr val="tx2">
                            <a:lumMod val="75000"/>
                          </a:schemeClr>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500" u="none" strike="noStrike" dirty="0">
                          <a:effectLst/>
                          <a:latin typeface="Calibri" panose="020F0502020204030204" pitchFamily="34" charset="0"/>
                          <a:cs typeface="Calibri" panose="020F0502020204030204" pitchFamily="34" charset="0"/>
                        </a:rPr>
                        <a:t>$1.65</a:t>
                      </a:r>
                      <a:endParaRPr lang="en-US" sz="1500" b="0" i="0" u="none" strike="noStrike" dirty="0">
                        <a:solidFill>
                          <a:schemeClr val="tx2">
                            <a:lumMod val="75000"/>
                          </a:schemeClr>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500" u="none" strike="noStrike" dirty="0">
                          <a:effectLst/>
                          <a:latin typeface="Calibri" panose="020F0502020204030204" pitchFamily="34" charset="0"/>
                          <a:cs typeface="Calibri" panose="020F0502020204030204" pitchFamily="34" charset="0"/>
                        </a:rPr>
                        <a:t>$3.30</a:t>
                      </a:r>
                      <a:endParaRPr lang="en-US" sz="1500" b="0" i="0" u="none" strike="noStrike" dirty="0">
                        <a:solidFill>
                          <a:schemeClr val="tx2">
                            <a:lumMod val="75000"/>
                          </a:schemeClr>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500" u="none" strike="noStrike" dirty="0">
                          <a:effectLst/>
                          <a:latin typeface="Calibri" panose="020F0502020204030204" pitchFamily="34" charset="0"/>
                          <a:cs typeface="Calibri" panose="020F0502020204030204" pitchFamily="34" charset="0"/>
                        </a:rPr>
                        <a:t>$7.50</a:t>
                      </a:r>
                      <a:endParaRPr lang="en-US" sz="1500" b="0" i="0" u="none" strike="noStrike" dirty="0">
                        <a:solidFill>
                          <a:schemeClr val="tx2">
                            <a:lumMod val="75000"/>
                          </a:schemeClr>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500" u="none" strike="noStrike" dirty="0">
                          <a:effectLst/>
                          <a:latin typeface="Calibri" panose="020F0502020204030204" pitchFamily="34" charset="0"/>
                          <a:cs typeface="Calibri" panose="020F0502020204030204" pitchFamily="34" charset="0"/>
                        </a:rPr>
                        <a:t>$20.16</a:t>
                      </a:r>
                      <a:endParaRPr lang="en-US" sz="1500" b="0" i="0" u="none" strike="noStrike" dirty="0">
                        <a:solidFill>
                          <a:schemeClr val="tx2">
                            <a:lumMod val="75000"/>
                          </a:schemeClr>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368516">
                <a:tc>
                  <a:txBody>
                    <a:bodyPr/>
                    <a:lstStyle/>
                    <a:p>
                      <a:pPr algn="ctr" fontAlgn="b"/>
                      <a:r>
                        <a:rPr lang="en-US" sz="1500" u="none" strike="noStrike" dirty="0">
                          <a:effectLst/>
                          <a:latin typeface="Calibri" panose="020F0502020204030204" pitchFamily="34" charset="0"/>
                          <a:cs typeface="Calibri" panose="020F0502020204030204" pitchFamily="34" charset="0"/>
                        </a:rPr>
                        <a:t>$50,000</a:t>
                      </a:r>
                      <a:endParaRPr lang="en-US" sz="1500" b="0" i="0" u="none" strike="noStrike" dirty="0">
                        <a:solidFill>
                          <a:schemeClr val="tx2">
                            <a:lumMod val="75000"/>
                          </a:schemeClr>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500" u="none" strike="noStrike" dirty="0">
                          <a:effectLst/>
                          <a:latin typeface="Calibri" panose="020F0502020204030204" pitchFamily="34" charset="0"/>
                          <a:cs typeface="Calibri" panose="020F0502020204030204" pitchFamily="34" charset="0"/>
                        </a:rPr>
                        <a:t>$2.75</a:t>
                      </a:r>
                      <a:endParaRPr lang="en-US" sz="1500" b="0" i="0" u="none" strike="noStrike" dirty="0">
                        <a:solidFill>
                          <a:schemeClr val="tx2">
                            <a:lumMod val="75000"/>
                          </a:schemeClr>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500" u="none" strike="noStrike" dirty="0">
                          <a:effectLst/>
                          <a:latin typeface="Calibri" panose="020F0502020204030204" pitchFamily="34" charset="0"/>
                          <a:cs typeface="Calibri" panose="020F0502020204030204" pitchFamily="34" charset="0"/>
                        </a:rPr>
                        <a:t>$5.50</a:t>
                      </a:r>
                      <a:endParaRPr lang="en-US" sz="1500" b="0" i="0" u="none" strike="noStrike" dirty="0">
                        <a:solidFill>
                          <a:schemeClr val="tx2">
                            <a:lumMod val="75000"/>
                          </a:schemeClr>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500" u="none" strike="noStrike" dirty="0">
                          <a:effectLst/>
                          <a:latin typeface="Calibri" panose="020F0502020204030204" pitchFamily="34" charset="0"/>
                          <a:cs typeface="Calibri" panose="020F0502020204030204" pitchFamily="34" charset="0"/>
                        </a:rPr>
                        <a:t>$12.50</a:t>
                      </a:r>
                      <a:endParaRPr lang="en-US" sz="1500" b="0" i="0" u="none" strike="noStrike" dirty="0">
                        <a:solidFill>
                          <a:schemeClr val="tx2">
                            <a:lumMod val="75000"/>
                          </a:schemeClr>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500" u="none" strike="noStrike" dirty="0">
                          <a:effectLst/>
                          <a:latin typeface="Calibri" panose="020F0502020204030204" pitchFamily="34" charset="0"/>
                          <a:cs typeface="Calibri" panose="020F0502020204030204" pitchFamily="34" charset="0"/>
                        </a:rPr>
                        <a:t>$33.60</a:t>
                      </a:r>
                      <a:endParaRPr lang="en-US" sz="1500" b="0" i="0" u="none" strike="noStrike" dirty="0">
                        <a:solidFill>
                          <a:schemeClr val="tx2">
                            <a:lumMod val="75000"/>
                          </a:schemeClr>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315923">
                <a:tc>
                  <a:txBody>
                    <a:bodyPr/>
                    <a:lstStyle/>
                    <a:p>
                      <a:pPr algn="ctr" fontAlgn="b"/>
                      <a:r>
                        <a:rPr lang="en-US" sz="1500" u="none" strike="noStrike" dirty="0">
                          <a:effectLst/>
                          <a:latin typeface="Calibri" panose="020F0502020204030204" pitchFamily="34" charset="0"/>
                          <a:cs typeface="Calibri" panose="020F0502020204030204" pitchFamily="34" charset="0"/>
                        </a:rPr>
                        <a:t>$100,000</a:t>
                      </a:r>
                      <a:endParaRPr lang="en-US" sz="1500" b="0" i="0" u="none" strike="noStrike" dirty="0">
                        <a:solidFill>
                          <a:schemeClr val="tx2">
                            <a:lumMod val="75000"/>
                          </a:schemeClr>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500" u="none" strike="noStrike" dirty="0">
                          <a:effectLst/>
                          <a:latin typeface="Calibri" panose="020F0502020204030204" pitchFamily="34" charset="0"/>
                          <a:cs typeface="Calibri" panose="020F0502020204030204" pitchFamily="34" charset="0"/>
                        </a:rPr>
                        <a:t>$5.50</a:t>
                      </a:r>
                      <a:endParaRPr lang="en-US" sz="1500" b="0" i="0" u="none" strike="noStrike" dirty="0">
                        <a:solidFill>
                          <a:schemeClr val="tx2">
                            <a:lumMod val="75000"/>
                          </a:schemeClr>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500" u="none" strike="noStrike" dirty="0">
                          <a:effectLst/>
                          <a:latin typeface="Calibri" panose="020F0502020204030204" pitchFamily="34" charset="0"/>
                          <a:cs typeface="Calibri" panose="020F0502020204030204" pitchFamily="34" charset="0"/>
                        </a:rPr>
                        <a:t>$11.00</a:t>
                      </a:r>
                      <a:endParaRPr lang="en-US" sz="1500" b="0" i="0" u="none" strike="noStrike" dirty="0">
                        <a:solidFill>
                          <a:schemeClr val="tx2">
                            <a:lumMod val="75000"/>
                          </a:schemeClr>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500" u="none" strike="noStrike" dirty="0">
                          <a:effectLst/>
                          <a:latin typeface="Calibri" panose="020F0502020204030204" pitchFamily="34" charset="0"/>
                          <a:cs typeface="Calibri" panose="020F0502020204030204" pitchFamily="34" charset="0"/>
                        </a:rPr>
                        <a:t>$25.00</a:t>
                      </a:r>
                      <a:endParaRPr lang="en-US" sz="1500" b="0" i="0" u="none" strike="noStrike" dirty="0">
                        <a:solidFill>
                          <a:schemeClr val="tx2">
                            <a:lumMod val="75000"/>
                          </a:schemeClr>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500" u="none" strike="noStrike" dirty="0">
                          <a:effectLst/>
                          <a:latin typeface="Calibri" panose="020F0502020204030204" pitchFamily="34" charset="0"/>
                          <a:cs typeface="Calibri" panose="020F0502020204030204" pitchFamily="34" charset="0"/>
                        </a:rPr>
                        <a:t>$67.20</a:t>
                      </a:r>
                      <a:endParaRPr lang="en-US" sz="1500" b="0" i="0" u="none" strike="noStrike" dirty="0">
                        <a:solidFill>
                          <a:schemeClr val="tx2">
                            <a:lumMod val="75000"/>
                          </a:schemeClr>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645171343"/>
              </p:ext>
            </p:extLst>
          </p:nvPr>
        </p:nvGraphicFramePr>
        <p:xfrm>
          <a:off x="4655840" y="2204864"/>
          <a:ext cx="4104456" cy="2288232"/>
        </p:xfrm>
        <a:graphic>
          <a:graphicData uri="http://schemas.openxmlformats.org/drawingml/2006/table">
            <a:tbl>
              <a:tblPr firstRow="1" bandRow="1">
                <a:tableStyleId>{7DF18680-E054-41AD-8BC1-D1AEF772440D}</a:tableStyleId>
              </a:tblPr>
              <a:tblGrid>
                <a:gridCol w="1596178">
                  <a:extLst>
                    <a:ext uri="{9D8B030D-6E8A-4147-A177-3AD203B41FA5}">
                      <a16:colId xmlns:a16="http://schemas.microsoft.com/office/drawing/2014/main" val="20000"/>
                    </a:ext>
                  </a:extLst>
                </a:gridCol>
                <a:gridCol w="532060">
                  <a:extLst>
                    <a:ext uri="{9D8B030D-6E8A-4147-A177-3AD203B41FA5}">
                      <a16:colId xmlns:a16="http://schemas.microsoft.com/office/drawing/2014/main" val="20001"/>
                    </a:ext>
                  </a:extLst>
                </a:gridCol>
                <a:gridCol w="146099">
                  <a:extLst>
                    <a:ext uri="{9D8B030D-6E8A-4147-A177-3AD203B41FA5}">
                      <a16:colId xmlns:a16="http://schemas.microsoft.com/office/drawing/2014/main" val="20002"/>
                    </a:ext>
                  </a:extLst>
                </a:gridCol>
                <a:gridCol w="461969">
                  <a:extLst>
                    <a:ext uri="{9D8B030D-6E8A-4147-A177-3AD203B41FA5}">
                      <a16:colId xmlns:a16="http://schemas.microsoft.com/office/drawing/2014/main" val="1606801927"/>
                    </a:ext>
                  </a:extLst>
                </a:gridCol>
                <a:gridCol w="187428">
                  <a:extLst>
                    <a:ext uri="{9D8B030D-6E8A-4147-A177-3AD203B41FA5}">
                      <a16:colId xmlns:a16="http://schemas.microsoft.com/office/drawing/2014/main" val="20003"/>
                    </a:ext>
                  </a:extLst>
                </a:gridCol>
                <a:gridCol w="496647">
                  <a:extLst>
                    <a:ext uri="{9D8B030D-6E8A-4147-A177-3AD203B41FA5}">
                      <a16:colId xmlns:a16="http://schemas.microsoft.com/office/drawing/2014/main" val="4066877772"/>
                    </a:ext>
                  </a:extLst>
                </a:gridCol>
                <a:gridCol w="684075">
                  <a:extLst>
                    <a:ext uri="{9D8B030D-6E8A-4147-A177-3AD203B41FA5}">
                      <a16:colId xmlns:a16="http://schemas.microsoft.com/office/drawing/2014/main" val="20004"/>
                    </a:ext>
                  </a:extLst>
                </a:gridCol>
              </a:tblGrid>
              <a:tr h="665440">
                <a:tc gridSpan="7">
                  <a:txBody>
                    <a:bodyPr/>
                    <a:lstStyle/>
                    <a:p>
                      <a:pPr algn="ctr"/>
                      <a:r>
                        <a:rPr lang="en-US" sz="2000" dirty="0">
                          <a:latin typeface="Calibri" panose="020F0502020204030204" pitchFamily="34" charset="0"/>
                          <a:cs typeface="Calibri" panose="020F0502020204030204" pitchFamily="34" charset="0"/>
                        </a:rPr>
                        <a:t>Spouse Life </a:t>
                      </a:r>
                    </a:p>
                    <a:p>
                      <a:pPr algn="ctr"/>
                      <a:r>
                        <a:rPr lang="en-US" sz="2000" dirty="0">
                          <a:latin typeface="Calibri" panose="020F0502020204030204" pitchFamily="34" charset="0"/>
                          <a:cs typeface="Calibri" panose="020F0502020204030204" pitchFamily="34" charset="0"/>
                        </a:rPr>
                        <a:t>Monthly Payroll Deductions</a:t>
                      </a:r>
                    </a:p>
                  </a:txBody>
                  <a:tcPr>
                    <a:solidFill>
                      <a:schemeClr val="bg2">
                        <a:lumMod val="50000"/>
                      </a:schemeClr>
                    </a:solidFill>
                  </a:tcPr>
                </a:tc>
                <a:tc hMerge="1">
                  <a:txBody>
                    <a:bodyPr/>
                    <a:lstStyle/>
                    <a:p>
                      <a:pPr algn="ctr"/>
                      <a:endParaRPr lang="en-US" sz="2000" dirty="0">
                        <a:latin typeface="Calibri" pitchFamily="34" charset="0"/>
                        <a:cs typeface="Calibri" pitchFamily="34" charset="0"/>
                      </a:endParaRPr>
                    </a:p>
                  </a:txBody>
                  <a:tcP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4937">
                <a:tc>
                  <a:txBody>
                    <a:bodyPr/>
                    <a:lstStyle/>
                    <a:p>
                      <a:pPr algn="ctr"/>
                      <a:endParaRPr lang="en-US" sz="700" baseline="0" dirty="0">
                        <a:latin typeface="Calibri" panose="020F0502020204030204" pitchFamily="34" charset="0"/>
                        <a:cs typeface="Calibri" panose="020F0502020204030204" pitchFamily="34" charset="0"/>
                      </a:endParaRPr>
                    </a:p>
                    <a:p>
                      <a:pPr algn="ctr"/>
                      <a:r>
                        <a:rPr lang="en-US" sz="1600" baseline="0" dirty="0">
                          <a:latin typeface="Calibri" panose="020F0502020204030204" pitchFamily="34" charset="0"/>
                          <a:cs typeface="Calibri" panose="020F0502020204030204" pitchFamily="34" charset="0"/>
                        </a:rPr>
                        <a:t>Benefit Amount</a:t>
                      </a:r>
                      <a:endParaRPr lang="en-US" sz="1600" dirty="0">
                        <a:solidFill>
                          <a:schemeClr val="tx2">
                            <a:lumMod val="75000"/>
                          </a:schemeClr>
                        </a:solidFill>
                        <a:latin typeface="Calibri" panose="020F0502020204030204" pitchFamily="34" charset="0"/>
                        <a:cs typeface="Calibri" panose="020F0502020204030204" pitchFamily="34" charset="0"/>
                      </a:endParaRPr>
                    </a:p>
                  </a:txBody>
                  <a:tcPr/>
                </a:tc>
                <a:tc gridSpan="2">
                  <a:txBody>
                    <a:bodyPr/>
                    <a:lstStyle/>
                    <a:p>
                      <a:pPr algn="ctr"/>
                      <a:r>
                        <a:rPr lang="en-US" sz="1600" dirty="0">
                          <a:latin typeface="Calibri" panose="020F0502020204030204" pitchFamily="34" charset="0"/>
                          <a:cs typeface="Calibri" panose="020F0502020204030204" pitchFamily="34" charset="0"/>
                        </a:rPr>
                        <a:t>Age 30</a:t>
                      </a:r>
                      <a:endParaRPr lang="en-US" sz="1600" dirty="0">
                        <a:solidFill>
                          <a:schemeClr val="tx2">
                            <a:lumMod val="75000"/>
                          </a:schemeClr>
                        </a:solidFill>
                        <a:latin typeface="Calibri" pitchFamily="34" charset="0"/>
                        <a:cs typeface="Calibri" pitchFamily="34" charset="0"/>
                      </a:endParaRPr>
                    </a:p>
                  </a:txBody>
                  <a:tcPr/>
                </a:tc>
                <a:tc hMerge="1">
                  <a:txBody>
                    <a:bodyPr/>
                    <a:lstStyle/>
                    <a:p>
                      <a:pPr algn="ctr"/>
                      <a:r>
                        <a:rPr lang="en-US" sz="1600" dirty="0">
                          <a:solidFill>
                            <a:schemeClr val="tx2">
                              <a:lumMod val="75000"/>
                            </a:schemeClr>
                          </a:solidFill>
                          <a:latin typeface="Calibri" pitchFamily="34" charset="0"/>
                          <a:cs typeface="Calibri" pitchFamily="34" charset="0"/>
                        </a:rPr>
                        <a:t>Age 40</a:t>
                      </a:r>
                    </a:p>
                  </a:txBody>
                  <a:tcPr/>
                </a:tc>
                <a:tc gridSpan="2">
                  <a:txBody>
                    <a:bodyPr/>
                    <a:lstStyle/>
                    <a:p>
                      <a:pPr algn="ctr"/>
                      <a:r>
                        <a:rPr lang="en-US" sz="1600" dirty="0">
                          <a:latin typeface="Calibri" panose="020F0502020204030204" pitchFamily="34" charset="0"/>
                          <a:cs typeface="Calibri" panose="020F0502020204030204" pitchFamily="34" charset="0"/>
                        </a:rPr>
                        <a:t>Age 40</a:t>
                      </a:r>
                      <a:endParaRPr lang="en-US" sz="1600" dirty="0">
                        <a:solidFill>
                          <a:schemeClr val="tx2">
                            <a:lumMod val="75000"/>
                          </a:schemeClr>
                        </a:solidFill>
                        <a:latin typeface="Calibri" pitchFamily="34" charset="0"/>
                        <a:cs typeface="Calibri" pitchFamily="34" charset="0"/>
                      </a:endParaRPr>
                    </a:p>
                  </a:txBody>
                  <a:tcPr/>
                </a:tc>
                <a:tc hMerge="1">
                  <a:txBody>
                    <a:bodyPr/>
                    <a:lstStyle/>
                    <a:p>
                      <a:pPr algn="ctr"/>
                      <a:r>
                        <a:rPr lang="en-US" sz="1600" dirty="0">
                          <a:solidFill>
                            <a:schemeClr val="tx2">
                              <a:lumMod val="75000"/>
                            </a:schemeClr>
                          </a:solidFill>
                          <a:latin typeface="Calibri" pitchFamily="34" charset="0"/>
                          <a:cs typeface="Calibri" pitchFamily="34" charset="0"/>
                        </a:rPr>
                        <a:t>Age 50</a:t>
                      </a:r>
                    </a:p>
                  </a:txBody>
                  <a:tcPr/>
                </a:tc>
                <a:tc>
                  <a:txBody>
                    <a:bodyPr/>
                    <a:lstStyle/>
                    <a:p>
                      <a:pPr algn="ctr"/>
                      <a:r>
                        <a:rPr lang="en-US" sz="1600" dirty="0">
                          <a:latin typeface="Calibri" panose="020F0502020204030204" pitchFamily="34" charset="0"/>
                          <a:cs typeface="Calibri" panose="020F0502020204030204" pitchFamily="34" charset="0"/>
                        </a:rPr>
                        <a:t>Age 50</a:t>
                      </a:r>
                      <a:endParaRPr lang="en-US" sz="1600" dirty="0">
                        <a:solidFill>
                          <a:schemeClr val="tx2">
                            <a:lumMod val="75000"/>
                          </a:schemeClr>
                        </a:solidFill>
                        <a:latin typeface="Calibri" pitchFamily="34" charset="0"/>
                        <a:cs typeface="Calibri" pitchFamily="34" charset="0"/>
                      </a:endParaRPr>
                    </a:p>
                  </a:txBody>
                  <a:tcPr/>
                </a:tc>
                <a:tc>
                  <a:txBody>
                    <a:bodyPr/>
                    <a:lstStyle/>
                    <a:p>
                      <a:pPr algn="ctr"/>
                      <a:r>
                        <a:rPr lang="en-US" sz="1600" dirty="0">
                          <a:latin typeface="Calibri" panose="020F0502020204030204" pitchFamily="34" charset="0"/>
                          <a:cs typeface="Calibri" panose="020F0502020204030204" pitchFamily="34" charset="0"/>
                        </a:rPr>
                        <a:t>Age 60</a:t>
                      </a:r>
                      <a:endParaRPr lang="en-US" sz="1600" dirty="0">
                        <a:solidFill>
                          <a:schemeClr val="tx2">
                            <a:lumMod val="75000"/>
                          </a:schemeClr>
                        </a:solidFill>
                        <a:latin typeface="Calibri" pitchFamily="34" charset="0"/>
                        <a:cs typeface="Calibri" pitchFamily="34" charset="0"/>
                      </a:endParaRPr>
                    </a:p>
                  </a:txBody>
                  <a:tcPr/>
                </a:tc>
                <a:extLst>
                  <a:ext uri="{0D108BD9-81ED-4DB2-BD59-A6C34878D82A}">
                    <a16:rowId xmlns:a16="http://schemas.microsoft.com/office/drawing/2014/main" val="10001"/>
                  </a:ext>
                </a:extLst>
              </a:tr>
              <a:tr h="320040">
                <a:tc>
                  <a:txBody>
                    <a:bodyPr/>
                    <a:lstStyle/>
                    <a:p>
                      <a:pPr algn="ctr" fontAlgn="b"/>
                      <a:r>
                        <a:rPr lang="en-US" sz="1500" u="none" strike="noStrike" dirty="0">
                          <a:effectLst/>
                          <a:latin typeface="Calibri" panose="020F0502020204030204" pitchFamily="34" charset="0"/>
                          <a:cs typeface="Calibri" panose="020F0502020204030204" pitchFamily="34" charset="0"/>
                        </a:rPr>
                        <a:t>$5,000</a:t>
                      </a:r>
                      <a:endParaRPr lang="en-US" sz="1500" b="0" i="0" u="none" strike="noStrike" dirty="0">
                        <a:solidFill>
                          <a:schemeClr val="tx2">
                            <a:lumMod val="75000"/>
                          </a:schemeClr>
                        </a:solidFill>
                        <a:effectLst/>
                        <a:latin typeface="Calibri" panose="020F0502020204030204" pitchFamily="34" charset="0"/>
                        <a:cs typeface="Calibri" panose="020F0502020204030204" pitchFamily="34" charset="0"/>
                      </a:endParaRPr>
                    </a:p>
                  </a:txBody>
                  <a:tcPr marL="9525" marR="9525" marT="9525" marB="0" anchor="ctr"/>
                </a:tc>
                <a:tc gridSpan="6">
                  <a:txBody>
                    <a:bodyPr/>
                    <a:lstStyle/>
                    <a:p>
                      <a:pPr algn="ctr" fontAlgn="b"/>
                      <a:r>
                        <a:rPr lang="en-US" sz="1500" u="none" strike="noStrike" dirty="0">
                          <a:effectLst/>
                          <a:latin typeface="Calibri" panose="020F0502020204030204" pitchFamily="34" charset="0"/>
                          <a:cs typeface="Calibri" panose="020F0502020204030204" pitchFamily="34" charset="0"/>
                        </a:rPr>
                        <a:t>$1.53 All Ages </a:t>
                      </a:r>
                      <a:endParaRPr lang="en-US" sz="1500" b="0" i="0" u="none" strike="noStrike" dirty="0">
                        <a:solidFill>
                          <a:schemeClr val="tx2">
                            <a:lumMod val="75000"/>
                          </a:schemeClr>
                        </a:solidFill>
                        <a:effectLst/>
                        <a:latin typeface="Calibri" panose="020F0502020204030204" pitchFamily="34" charset="0"/>
                        <a:cs typeface="Calibri" panose="020F0502020204030204" pitchFamily="34" charset="0"/>
                      </a:endParaRPr>
                    </a:p>
                  </a:txBody>
                  <a:tcPr marL="9525" marR="9525" marT="9525" marB="0" anchor="ctr"/>
                </a:tc>
                <a:tc hMerge="1">
                  <a:txBody>
                    <a:bodyPr/>
                    <a:lstStyle/>
                    <a:p>
                      <a:pPr algn="ctr" fontAlgn="b"/>
                      <a:endParaRPr lang="en-US" sz="1500" b="0" i="0" u="none" strike="noStrike" dirty="0">
                        <a:solidFill>
                          <a:schemeClr val="tx2">
                            <a:lumMod val="75000"/>
                          </a:schemeClr>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pPr algn="ctr" fontAlgn="b"/>
                      <a:endParaRPr lang="en-US" sz="1500" b="0" i="0" u="none" strike="noStrike" dirty="0">
                        <a:solidFill>
                          <a:schemeClr val="tx2">
                            <a:lumMod val="75000"/>
                          </a:schemeClr>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pPr algn="ctr" fontAlgn="b"/>
                      <a:endParaRPr lang="en-US" sz="1500" b="0" i="0" u="none" strike="noStrike" dirty="0">
                        <a:solidFill>
                          <a:schemeClr val="tx2">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44016">
                <a:tc>
                  <a:txBody>
                    <a:bodyPr/>
                    <a:lstStyle/>
                    <a:p>
                      <a:pPr algn="ctr" fontAlgn="b"/>
                      <a:r>
                        <a:rPr lang="en-US" sz="1500" u="none" strike="noStrike" dirty="0">
                          <a:effectLst/>
                          <a:latin typeface="Calibri" panose="020F0502020204030204" pitchFamily="34" charset="0"/>
                          <a:cs typeface="Calibri" panose="020F0502020204030204" pitchFamily="34" charset="0"/>
                        </a:rPr>
                        <a:t>$25,000</a:t>
                      </a:r>
                      <a:endParaRPr lang="en-US" sz="1500" b="0" i="0" u="none" strike="noStrike" dirty="0">
                        <a:solidFill>
                          <a:schemeClr val="tx2">
                            <a:lumMod val="75000"/>
                          </a:schemeClr>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500" u="none" strike="noStrike" dirty="0">
                          <a:effectLst/>
                          <a:latin typeface="Calibri" panose="020F0502020204030204" pitchFamily="34" charset="0"/>
                          <a:cs typeface="Calibri" panose="020F0502020204030204" pitchFamily="34" charset="0"/>
                        </a:rPr>
                        <a:t>$1.38</a:t>
                      </a:r>
                      <a:endParaRPr lang="en-US" sz="1500" b="0" i="0" u="none" strike="noStrike" dirty="0">
                        <a:solidFill>
                          <a:schemeClr val="tx2">
                            <a:lumMod val="75000"/>
                          </a:schemeClr>
                        </a:solidFill>
                        <a:effectLst/>
                        <a:latin typeface="Calibri" panose="020F0502020204030204" pitchFamily="34" charset="0"/>
                        <a:cs typeface="Calibri" panose="020F0502020204030204" pitchFamily="34" charset="0"/>
                      </a:endParaRPr>
                    </a:p>
                  </a:txBody>
                  <a:tcPr marL="9525" marR="9525" marT="9525" marB="0" anchor="ctr"/>
                </a:tc>
                <a:tc gridSpan="2">
                  <a:txBody>
                    <a:bodyPr/>
                    <a:lstStyle/>
                    <a:p>
                      <a:pPr algn="ctr" fontAlgn="b"/>
                      <a:r>
                        <a:rPr lang="en-US" sz="1500" u="none" strike="noStrike" dirty="0">
                          <a:effectLst/>
                          <a:latin typeface="Calibri" panose="020F0502020204030204" pitchFamily="34" charset="0"/>
                          <a:cs typeface="Calibri" panose="020F0502020204030204" pitchFamily="34" charset="0"/>
                        </a:rPr>
                        <a:t>$2.75</a:t>
                      </a:r>
                      <a:endParaRPr lang="en-US" sz="1500" b="0" i="0" u="none" strike="noStrike" dirty="0">
                        <a:solidFill>
                          <a:schemeClr val="tx2">
                            <a:lumMod val="75000"/>
                          </a:schemeClr>
                        </a:solidFill>
                        <a:effectLst/>
                        <a:latin typeface="Calibri" panose="020F0502020204030204" pitchFamily="34" charset="0"/>
                        <a:cs typeface="Calibri" panose="020F0502020204030204" pitchFamily="34" charset="0"/>
                      </a:endParaRPr>
                    </a:p>
                  </a:txBody>
                  <a:tcPr marL="9525" marR="9525" marT="9525" marB="0" anchor="ctr"/>
                </a:tc>
                <a:tc hMerge="1">
                  <a:txBody>
                    <a:bodyPr/>
                    <a:lstStyle/>
                    <a:p>
                      <a:pPr algn="ctr" fontAlgn="b"/>
                      <a:endParaRPr lang="en-US" sz="1500" b="0" i="0" u="none" strike="noStrike" dirty="0">
                        <a:solidFill>
                          <a:schemeClr val="tx2">
                            <a:lumMod val="75000"/>
                          </a:schemeClr>
                        </a:solidFill>
                        <a:effectLst/>
                        <a:latin typeface="Calibri" panose="020F0502020204030204" pitchFamily="34" charset="0"/>
                      </a:endParaRPr>
                    </a:p>
                  </a:txBody>
                  <a:tcPr marL="9525" marR="9525" marT="9525" marB="0" anchor="b"/>
                </a:tc>
                <a:tc gridSpan="2">
                  <a:txBody>
                    <a:bodyPr/>
                    <a:lstStyle/>
                    <a:p>
                      <a:pPr algn="ctr" fontAlgn="b"/>
                      <a:r>
                        <a:rPr lang="en-US" sz="1500" u="none" strike="noStrike" dirty="0">
                          <a:effectLst/>
                          <a:latin typeface="Calibri" panose="020F0502020204030204" pitchFamily="34" charset="0"/>
                          <a:cs typeface="Calibri" panose="020F0502020204030204" pitchFamily="34" charset="0"/>
                        </a:rPr>
                        <a:t>$6.25</a:t>
                      </a:r>
                      <a:endParaRPr lang="en-US" sz="1500" b="0" i="0" u="none" strike="noStrike" dirty="0">
                        <a:solidFill>
                          <a:schemeClr val="tx2">
                            <a:lumMod val="75000"/>
                          </a:schemeClr>
                        </a:solidFill>
                        <a:effectLst/>
                        <a:latin typeface="Calibri" panose="020F0502020204030204" pitchFamily="34" charset="0"/>
                        <a:cs typeface="Calibri" panose="020F0502020204030204" pitchFamily="34" charset="0"/>
                      </a:endParaRPr>
                    </a:p>
                  </a:txBody>
                  <a:tcPr marL="9525" marR="9525" marT="9525" marB="0" anchor="ctr"/>
                </a:tc>
                <a:tc hMerge="1">
                  <a:txBody>
                    <a:bodyPr/>
                    <a:lstStyle/>
                    <a:p>
                      <a:pPr algn="ctr" fontAlgn="b"/>
                      <a:endParaRPr lang="en-US" sz="1500" b="0" i="0" u="none" strike="noStrike" dirty="0">
                        <a:solidFill>
                          <a:schemeClr val="tx2">
                            <a:lumMod val="75000"/>
                          </a:schemeClr>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latin typeface="Calibri" panose="020F0502020204030204" pitchFamily="34" charset="0"/>
                          <a:cs typeface="Calibri" panose="020F0502020204030204" pitchFamily="34" charset="0"/>
                        </a:rPr>
                        <a:t>$16.80</a:t>
                      </a:r>
                      <a:endParaRPr lang="en-US" sz="1500" b="0" i="0" u="none" strike="noStrike" dirty="0">
                        <a:solidFill>
                          <a:schemeClr val="tx2">
                            <a:lumMod val="75000"/>
                          </a:schemeClr>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344016">
                <a:tc>
                  <a:txBody>
                    <a:bodyPr/>
                    <a:lstStyle/>
                    <a:p>
                      <a:pPr algn="ctr" fontAlgn="b"/>
                      <a:r>
                        <a:rPr lang="en-US" sz="1500" b="0" i="0" u="none" strike="noStrike" dirty="0">
                          <a:solidFill>
                            <a:schemeClr val="tx2">
                              <a:lumMod val="75000"/>
                            </a:schemeClr>
                          </a:solidFill>
                          <a:effectLst/>
                          <a:latin typeface="Calibri" panose="020F0502020204030204" pitchFamily="34" charset="0"/>
                          <a:cs typeface="Calibri" panose="020F0502020204030204" pitchFamily="34" charset="0"/>
                        </a:rPr>
                        <a:t>$50,000</a:t>
                      </a:r>
                    </a:p>
                  </a:txBody>
                  <a:tcPr marL="9525" marR="9525" marT="9525" marB="0" anchor="ctr"/>
                </a:tc>
                <a:tc>
                  <a:txBody>
                    <a:bodyPr/>
                    <a:lstStyle/>
                    <a:p>
                      <a:pPr algn="ctr" fontAlgn="b"/>
                      <a:r>
                        <a:rPr lang="en-US" sz="1500" b="0" i="0" u="none" strike="noStrike" dirty="0">
                          <a:solidFill>
                            <a:schemeClr val="tx2">
                              <a:lumMod val="75000"/>
                            </a:schemeClr>
                          </a:solidFill>
                          <a:effectLst/>
                          <a:latin typeface="Calibri" panose="020F0502020204030204" pitchFamily="34" charset="0"/>
                          <a:cs typeface="Calibri" panose="020F0502020204030204" pitchFamily="34" charset="0"/>
                        </a:rPr>
                        <a:t>$2.75</a:t>
                      </a:r>
                    </a:p>
                  </a:txBody>
                  <a:tcPr marL="9525" marR="9525" marT="9525" marB="0" anchor="ctr"/>
                </a:tc>
                <a:tc gridSpan="2">
                  <a:txBody>
                    <a:bodyPr/>
                    <a:lstStyle/>
                    <a:p>
                      <a:pPr algn="ctr" fontAlgn="b"/>
                      <a:r>
                        <a:rPr lang="en-US" sz="1500" b="0" i="0" u="none" strike="noStrike" dirty="0">
                          <a:solidFill>
                            <a:schemeClr val="tx2">
                              <a:lumMod val="75000"/>
                            </a:schemeClr>
                          </a:solidFill>
                          <a:effectLst/>
                          <a:latin typeface="Calibri" panose="020F0502020204030204" pitchFamily="34" charset="0"/>
                          <a:cs typeface="Calibri" panose="020F0502020204030204" pitchFamily="34" charset="0"/>
                        </a:rPr>
                        <a:t>$5.50</a:t>
                      </a:r>
                    </a:p>
                  </a:txBody>
                  <a:tcPr marL="9525" marR="9525" marT="9525" marB="0" anchor="ctr"/>
                </a:tc>
                <a:tc hMerge="1">
                  <a:txBody>
                    <a:bodyPr/>
                    <a:lstStyle/>
                    <a:p>
                      <a:endParaRPr lang="en-US"/>
                    </a:p>
                  </a:txBody>
                  <a:tcPr/>
                </a:tc>
                <a:tc gridSpan="2">
                  <a:txBody>
                    <a:bodyPr/>
                    <a:lstStyle/>
                    <a:p>
                      <a:pPr algn="ctr" fontAlgn="b"/>
                      <a:r>
                        <a:rPr lang="en-US" sz="1500" b="0" i="0" u="none" strike="noStrike" dirty="0">
                          <a:solidFill>
                            <a:schemeClr val="tx2">
                              <a:lumMod val="75000"/>
                            </a:schemeClr>
                          </a:solidFill>
                          <a:effectLst/>
                          <a:latin typeface="Calibri" panose="020F0502020204030204" pitchFamily="34" charset="0"/>
                          <a:cs typeface="Calibri" panose="020F0502020204030204" pitchFamily="34" charset="0"/>
                        </a:rPr>
                        <a:t>$12.50</a:t>
                      </a:r>
                    </a:p>
                  </a:txBody>
                  <a:tcPr marL="9525" marR="9525" marT="9525" marB="0" anchor="ctr"/>
                </a:tc>
                <a:tc hMerge="1">
                  <a:txBody>
                    <a:bodyPr/>
                    <a:lstStyle/>
                    <a:p>
                      <a:endParaRPr lang="en-US"/>
                    </a:p>
                  </a:txBody>
                  <a:tcPr/>
                </a:tc>
                <a:tc>
                  <a:txBody>
                    <a:bodyPr/>
                    <a:lstStyle/>
                    <a:p>
                      <a:pPr algn="ctr" fontAlgn="b"/>
                      <a:r>
                        <a:rPr lang="en-US" sz="1500" b="0" i="0" u="none" strike="noStrike" dirty="0">
                          <a:solidFill>
                            <a:schemeClr val="tx2">
                              <a:lumMod val="75000"/>
                            </a:schemeClr>
                          </a:solidFill>
                          <a:effectLst/>
                          <a:latin typeface="Calibri" panose="020F0502020204030204" pitchFamily="34" charset="0"/>
                          <a:cs typeface="Calibri" panose="020F0502020204030204" pitchFamily="34" charset="0"/>
                        </a:rPr>
                        <a:t>$33.60</a:t>
                      </a:r>
                    </a:p>
                  </a:txBody>
                  <a:tcPr marL="9525" marR="9525" marT="9525" marB="0" anchor="ctr"/>
                </a:tc>
                <a:extLst>
                  <a:ext uri="{0D108BD9-81ED-4DB2-BD59-A6C34878D82A}">
                    <a16:rowId xmlns:a16="http://schemas.microsoft.com/office/drawing/2014/main" val="4087566063"/>
                  </a:ext>
                </a:extLst>
              </a:tr>
            </a:tbl>
          </a:graphicData>
        </a:graphic>
      </p:graphicFrame>
      <p:sp>
        <p:nvSpPr>
          <p:cNvPr id="3" name="TextBox 2"/>
          <p:cNvSpPr txBox="1"/>
          <p:nvPr/>
        </p:nvSpPr>
        <p:spPr>
          <a:xfrm>
            <a:off x="6097864" y="4797152"/>
            <a:ext cx="3588664" cy="1186159"/>
          </a:xfrm>
          <a:prstGeom prst="rect">
            <a:avLst/>
          </a:prstGeom>
          <a:noFill/>
          <a:ln w="12700">
            <a:noFill/>
          </a:ln>
        </p:spPr>
        <p:txBody>
          <a:bodyPr wrap="square" rtlCol="0">
            <a:spAutoFit/>
          </a:bodyPr>
          <a:lstStyle/>
          <a:p>
            <a:pPr algn="ctr">
              <a:lnSpc>
                <a:spcPts val="2900"/>
              </a:lnSpc>
            </a:pPr>
            <a:r>
              <a:rPr lang="en-US" sz="2100" b="1" dirty="0">
                <a:solidFill>
                  <a:schemeClr val="bg2">
                    <a:lumMod val="50000"/>
                  </a:schemeClr>
                </a:solidFill>
                <a:latin typeface="Calibri" pitchFamily="34" charset="0"/>
              </a:rPr>
              <a:t>Important Note: </a:t>
            </a:r>
          </a:p>
          <a:p>
            <a:pPr algn="ctr">
              <a:lnSpc>
                <a:spcPts val="2900"/>
              </a:lnSpc>
            </a:pPr>
            <a:r>
              <a:rPr lang="en-US" sz="2100" dirty="0">
                <a:solidFill>
                  <a:schemeClr val="bg2">
                    <a:lumMod val="50000"/>
                  </a:schemeClr>
                </a:solidFill>
                <a:latin typeface="Calibri" pitchFamily="34" charset="0"/>
              </a:rPr>
              <a:t>Life insurance premiums will increase as you increase in age  </a:t>
            </a:r>
          </a:p>
        </p:txBody>
      </p:sp>
      <p:graphicFrame>
        <p:nvGraphicFramePr>
          <p:cNvPr id="8" name="Table 7"/>
          <p:cNvGraphicFramePr>
            <a:graphicFrameLocks noGrp="1"/>
          </p:cNvGraphicFramePr>
          <p:nvPr>
            <p:extLst>
              <p:ext uri="{D42A27DB-BD31-4B8C-83A1-F6EECF244321}">
                <p14:modId xmlns:p14="http://schemas.microsoft.com/office/powerpoint/2010/main" val="642075957"/>
              </p:ext>
            </p:extLst>
          </p:nvPr>
        </p:nvGraphicFramePr>
        <p:xfrm>
          <a:off x="8839200" y="2919369"/>
          <a:ext cx="3161456" cy="1065229"/>
        </p:xfrm>
        <a:graphic>
          <a:graphicData uri="http://schemas.openxmlformats.org/drawingml/2006/table">
            <a:tbl>
              <a:tblPr firstRow="1" bandRow="1">
                <a:tableStyleId>{7DF18680-E054-41AD-8BC1-D1AEF772440D}</a:tableStyleId>
              </a:tblPr>
              <a:tblGrid>
                <a:gridCol w="1571742">
                  <a:extLst>
                    <a:ext uri="{9D8B030D-6E8A-4147-A177-3AD203B41FA5}">
                      <a16:colId xmlns:a16="http://schemas.microsoft.com/office/drawing/2014/main" val="20000"/>
                    </a:ext>
                  </a:extLst>
                </a:gridCol>
                <a:gridCol w="1589714">
                  <a:extLst>
                    <a:ext uri="{9D8B030D-6E8A-4147-A177-3AD203B41FA5}">
                      <a16:colId xmlns:a16="http://schemas.microsoft.com/office/drawing/2014/main" val="20001"/>
                    </a:ext>
                  </a:extLst>
                </a:gridCol>
              </a:tblGrid>
              <a:tr h="729949">
                <a:tc gridSpan="2">
                  <a:txBody>
                    <a:bodyPr/>
                    <a:lstStyle/>
                    <a:p>
                      <a:pPr algn="ctr"/>
                      <a:r>
                        <a:rPr lang="en-US" sz="2000" dirty="0">
                          <a:latin typeface="Calibri" panose="020F0502020204030204" pitchFamily="34" charset="0"/>
                          <a:cs typeface="Calibri" panose="020F0502020204030204" pitchFamily="34" charset="0"/>
                        </a:rPr>
                        <a:t>Child Life </a:t>
                      </a:r>
                    </a:p>
                    <a:p>
                      <a:pPr algn="ctr"/>
                      <a:r>
                        <a:rPr lang="en-US" sz="2000" dirty="0">
                          <a:latin typeface="Calibri" panose="020F0502020204030204" pitchFamily="34" charset="0"/>
                          <a:cs typeface="Calibri" panose="020F0502020204030204" pitchFamily="34" charset="0"/>
                        </a:rPr>
                        <a:t>Monthly Payroll Deduction</a:t>
                      </a:r>
                    </a:p>
                  </a:txBody>
                  <a:tcPr>
                    <a:solidFill>
                      <a:schemeClr val="bg2">
                        <a:lumMod val="50000"/>
                      </a:schemeClr>
                    </a:solidFill>
                  </a:tcPr>
                </a:tc>
                <a:tc hMerge="1">
                  <a:txBody>
                    <a:bodyPr/>
                    <a:lstStyle/>
                    <a:p>
                      <a:pPr algn="ctr"/>
                      <a:endParaRPr lang="en-US" sz="2000" dirty="0">
                        <a:latin typeface="Calibri" pitchFamily="34" charset="0"/>
                        <a:cs typeface="Calibri" pitchFamily="34" charset="0"/>
                      </a:endParaRPr>
                    </a:p>
                  </a:txBody>
                  <a:tcPr>
                    <a:solidFill>
                      <a:schemeClr val="accent6">
                        <a:lumMod val="75000"/>
                      </a:schemeClr>
                    </a:solidFill>
                  </a:tcPr>
                </a:tc>
                <a:extLst>
                  <a:ext uri="{0D108BD9-81ED-4DB2-BD59-A6C34878D82A}">
                    <a16:rowId xmlns:a16="http://schemas.microsoft.com/office/drawing/2014/main" val="10000"/>
                  </a:ext>
                </a:extLst>
              </a:tr>
              <a:tr h="324937">
                <a:tc>
                  <a:txBody>
                    <a:bodyPr/>
                    <a:lstStyle/>
                    <a:p>
                      <a:pPr algn="ctr"/>
                      <a:r>
                        <a:rPr lang="en-US" sz="1600" baseline="0" dirty="0">
                          <a:latin typeface="Calibri" panose="020F0502020204030204" pitchFamily="34" charset="0"/>
                          <a:cs typeface="Calibri" panose="020F0502020204030204" pitchFamily="34" charset="0"/>
                        </a:rPr>
                        <a:t>$10,000 Benefit</a:t>
                      </a:r>
                      <a:endParaRPr lang="en-US" sz="1600" dirty="0">
                        <a:solidFill>
                          <a:schemeClr val="tx2">
                            <a:lumMod val="75000"/>
                          </a:schemeClr>
                        </a:solidFill>
                        <a:latin typeface="Calibri" panose="020F0502020204030204" pitchFamily="34" charset="0"/>
                        <a:cs typeface="Calibri" panose="020F0502020204030204" pitchFamily="34" charset="0"/>
                      </a:endParaRPr>
                    </a:p>
                  </a:txBody>
                  <a:tcPr/>
                </a:tc>
                <a:tc>
                  <a:txBody>
                    <a:bodyPr/>
                    <a:lstStyle/>
                    <a:p>
                      <a:pPr algn="ctr"/>
                      <a:r>
                        <a:rPr lang="en-US" sz="1600" dirty="0">
                          <a:latin typeface="Calibri" panose="020F0502020204030204" pitchFamily="34" charset="0"/>
                          <a:cs typeface="Calibri" panose="020F0502020204030204" pitchFamily="34" charset="0"/>
                        </a:rPr>
                        <a:t>$.60</a:t>
                      </a:r>
                      <a:endParaRPr lang="en-US" sz="1600" dirty="0">
                        <a:solidFill>
                          <a:schemeClr val="tx2">
                            <a:lumMod val="75000"/>
                          </a:schemeClr>
                        </a:solidFill>
                        <a:latin typeface="Calibri" pitchFamily="34" charset="0"/>
                        <a:cs typeface="Calibri" pitchFamily="34" charset="0"/>
                      </a:endParaRPr>
                    </a:p>
                  </a:txBody>
                  <a:tcPr/>
                </a:tc>
                <a:extLst>
                  <a:ext uri="{0D108BD9-81ED-4DB2-BD59-A6C34878D82A}">
                    <a16:rowId xmlns:a16="http://schemas.microsoft.com/office/drawing/2014/main" val="10001"/>
                  </a:ext>
                </a:extLst>
              </a:tr>
            </a:tbl>
          </a:graphicData>
        </a:graphic>
      </p:graphicFrame>
      <p:sp>
        <p:nvSpPr>
          <p:cNvPr id="9" name="Rectangle 2">
            <a:extLst>
              <a:ext uri="{FF2B5EF4-FFF2-40B4-BE49-F238E27FC236}">
                <a16:creationId xmlns:a16="http://schemas.microsoft.com/office/drawing/2014/main" id="{54E0E58C-57E0-4DE7-A5DA-4A8D8EFED1DC}"/>
              </a:ext>
            </a:extLst>
          </p:cNvPr>
          <p:cNvSpPr>
            <a:spLocks noGrp="1" noChangeArrowheads="1"/>
          </p:cNvSpPr>
          <p:nvPr>
            <p:ph type="title" idx="4294967295"/>
          </p:nvPr>
        </p:nvSpPr>
        <p:spPr>
          <a:xfrm>
            <a:off x="0" y="437905"/>
            <a:ext cx="11161240" cy="981075"/>
          </a:xfrm>
          <a:prstGeom prst="rect">
            <a:avLst/>
          </a:prstGeom>
        </p:spPr>
        <p:txBody>
          <a:bodyPr>
            <a:normAutofit/>
          </a:bodyPr>
          <a:lstStyle/>
          <a:p>
            <a:r>
              <a:rPr lang="en-US" sz="5000" b="1" dirty="0">
                <a:solidFill>
                  <a:schemeClr val="bg1"/>
                </a:solidFill>
                <a:latin typeface="Calibri" pitchFamily="34" charset="0"/>
              </a:rPr>
              <a:t>Optional Life Premiums</a:t>
            </a:r>
          </a:p>
        </p:txBody>
      </p:sp>
      <p:sp>
        <p:nvSpPr>
          <p:cNvPr id="4" name="Slide Number Placeholder 3">
            <a:extLst>
              <a:ext uri="{FF2B5EF4-FFF2-40B4-BE49-F238E27FC236}">
                <a16:creationId xmlns:a16="http://schemas.microsoft.com/office/drawing/2014/main" id="{68EC8542-B902-494E-A1B4-361486CEAD9C}"/>
              </a:ext>
            </a:extLst>
          </p:cNvPr>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12" name="Picture 11">
            <a:extLst>
              <a:ext uri="{FF2B5EF4-FFF2-40B4-BE49-F238E27FC236}">
                <a16:creationId xmlns:a16="http://schemas.microsoft.com/office/drawing/2014/main" id="{EDA14777-A25C-4C37-8357-9EE8F54A9A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408" y="3916315"/>
            <a:ext cx="2851398" cy="2028651"/>
          </a:xfrm>
          <a:prstGeom prst="rect">
            <a:avLst/>
          </a:prstGeom>
          <a:ln w="38100">
            <a:solidFill>
              <a:srgbClr val="FFCC66"/>
            </a:solidFill>
          </a:ln>
        </p:spPr>
      </p:pic>
    </p:spTree>
    <p:extLst>
      <p:ext uri="{BB962C8B-B14F-4D97-AF65-F5344CB8AC3E}">
        <p14:creationId xmlns:p14="http://schemas.microsoft.com/office/powerpoint/2010/main" val="699069118"/>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019653896"/>
              </p:ext>
            </p:extLst>
          </p:nvPr>
        </p:nvGraphicFramePr>
        <p:xfrm>
          <a:off x="983432" y="1439969"/>
          <a:ext cx="4896544" cy="4725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2414134443"/>
              </p:ext>
            </p:extLst>
          </p:nvPr>
        </p:nvGraphicFramePr>
        <p:xfrm>
          <a:off x="6822827" y="1439969"/>
          <a:ext cx="4457749" cy="40772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2">
            <a:extLst>
              <a:ext uri="{FF2B5EF4-FFF2-40B4-BE49-F238E27FC236}">
                <a16:creationId xmlns:a16="http://schemas.microsoft.com/office/drawing/2014/main" id="{CF138150-F9D8-413C-8768-A43060F98411}"/>
              </a:ext>
            </a:extLst>
          </p:cNvPr>
          <p:cNvSpPr>
            <a:spLocks noGrp="1" noChangeArrowheads="1"/>
          </p:cNvSpPr>
          <p:nvPr>
            <p:ph type="title" idx="4294967295"/>
          </p:nvPr>
        </p:nvSpPr>
        <p:spPr>
          <a:xfrm>
            <a:off x="0" y="476672"/>
            <a:ext cx="11161240" cy="981075"/>
          </a:xfrm>
          <a:prstGeom prst="rect">
            <a:avLst/>
          </a:prstGeom>
        </p:spPr>
        <p:txBody>
          <a:bodyPr>
            <a:normAutofit/>
          </a:bodyPr>
          <a:lstStyle/>
          <a:p>
            <a:r>
              <a:rPr lang="en-US" sz="5000" b="1" dirty="0">
                <a:solidFill>
                  <a:schemeClr val="bg1"/>
                </a:solidFill>
                <a:latin typeface="Calibri" pitchFamily="34" charset="0"/>
              </a:rPr>
              <a:t>Life &amp; Disability Health Questions</a:t>
            </a:r>
          </a:p>
        </p:txBody>
      </p:sp>
      <p:sp>
        <p:nvSpPr>
          <p:cNvPr id="3" name="Slide Number Placeholder 2">
            <a:extLst>
              <a:ext uri="{FF2B5EF4-FFF2-40B4-BE49-F238E27FC236}">
                <a16:creationId xmlns:a16="http://schemas.microsoft.com/office/drawing/2014/main" id="{901BF0CE-1111-4B75-A2FA-176C7F90CF99}"/>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1307819219"/>
      </p:ext>
    </p:extLst>
  </p:cSld>
  <p:clrMapOvr>
    <a:masterClrMapping/>
  </p:clrMapOvr>
  <p:transition spd="slow">
    <p:strips dir="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AE3770-609E-4289-8B0A-45119D434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AA8B6BCE-776F-41C6-B8BE-87214BA6A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8BA5AC9C-E659-489D-8683-D019CE12A7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9DD02ABF-3739-49B4-9199-71156F071F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355F45C-2908-4C42-ADE9-2C3B76CD8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2">
            <a:extLst>
              <a:ext uri="{FF2B5EF4-FFF2-40B4-BE49-F238E27FC236}">
                <a16:creationId xmlns:a16="http://schemas.microsoft.com/office/drawing/2014/main" id="{8B1DEFA5-152B-49DF-B29A-C5764967104A}"/>
              </a:ext>
            </a:extLst>
          </p:cNvPr>
          <p:cNvSpPr>
            <a:spLocks noGrp="1" noChangeArrowheads="1"/>
          </p:cNvSpPr>
          <p:nvPr>
            <p:ph type="title" idx="4294967295"/>
          </p:nvPr>
        </p:nvSpPr>
        <p:spPr>
          <a:xfrm>
            <a:off x="8096885" y="1515968"/>
            <a:ext cx="3659246" cy="4073272"/>
          </a:xfrm>
          <a:prstGeom prst="rect">
            <a:avLst/>
          </a:prstGeom>
        </p:spPr>
        <p:txBody>
          <a:bodyPr vert="horz" lIns="91440" tIns="45720" rIns="91440" bIns="45720" rtlCol="0" anchor="b">
            <a:noAutofit/>
          </a:bodyPr>
          <a:lstStyle/>
          <a:p>
            <a:r>
              <a:rPr lang="en-US" sz="5000" b="1" dirty="0">
                <a:solidFill>
                  <a:srgbClr val="FFFFFF"/>
                </a:solidFill>
              </a:rPr>
              <a:t>State </a:t>
            </a:r>
            <a:br>
              <a:rPr lang="en-US" sz="5000" b="1" dirty="0">
                <a:solidFill>
                  <a:srgbClr val="FFFFFF"/>
                </a:solidFill>
              </a:rPr>
            </a:br>
            <a:br>
              <a:rPr lang="en-US" sz="5000" b="1" dirty="0">
                <a:solidFill>
                  <a:srgbClr val="FFFFFF"/>
                </a:solidFill>
              </a:rPr>
            </a:br>
            <a:r>
              <a:rPr lang="en-US" sz="5000" b="1" dirty="0">
                <a:solidFill>
                  <a:srgbClr val="FFFFFF"/>
                </a:solidFill>
              </a:rPr>
              <a:t>Health </a:t>
            </a:r>
            <a:br>
              <a:rPr lang="en-US" sz="5000" b="1" dirty="0">
                <a:solidFill>
                  <a:srgbClr val="FFFFFF"/>
                </a:solidFill>
              </a:rPr>
            </a:br>
            <a:br>
              <a:rPr lang="en-US" sz="5000" b="1" dirty="0">
                <a:solidFill>
                  <a:srgbClr val="FFFFFF"/>
                </a:solidFill>
              </a:rPr>
            </a:br>
            <a:r>
              <a:rPr lang="en-US" sz="5000" b="1" dirty="0">
                <a:solidFill>
                  <a:srgbClr val="FFFFFF"/>
                </a:solidFill>
              </a:rPr>
              <a:t>Benefit Plan</a:t>
            </a:r>
            <a:br>
              <a:rPr lang="en-US" sz="5000" b="1" dirty="0">
                <a:solidFill>
                  <a:srgbClr val="FFFFFF"/>
                </a:solidFill>
              </a:rPr>
            </a:br>
            <a:br>
              <a:rPr lang="en-US" sz="5000" b="1" dirty="0">
                <a:solidFill>
                  <a:srgbClr val="FFFFFF"/>
                </a:solidFill>
              </a:rPr>
            </a:br>
            <a:r>
              <a:rPr lang="en-US" sz="5000" b="1" dirty="0">
                <a:solidFill>
                  <a:srgbClr val="FFFFFF"/>
                </a:solidFill>
              </a:rPr>
              <a:t>(SHBP)</a:t>
            </a:r>
          </a:p>
        </p:txBody>
      </p:sp>
      <p:sp>
        <p:nvSpPr>
          <p:cNvPr id="26" name="Rectangle 25">
            <a:extLst>
              <a:ext uri="{FF2B5EF4-FFF2-40B4-BE49-F238E27FC236}">
                <a16:creationId xmlns:a16="http://schemas.microsoft.com/office/drawing/2014/main" id="{F53D43E0-748C-4370-9759-688B154A4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0A050286-98CF-4A81-AB60-2D452A1D51A7}"/>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spcAft>
                <a:spcPts val="600"/>
              </a:spcAft>
            </a:pPr>
            <a:fld id="{D57F1E4F-1CFF-5643-939E-217C01CDF565}" type="slidenum">
              <a:rPr lang="en-US" sz="1050" smtClean="0"/>
              <a:pPr defTabSz="914400">
                <a:spcAft>
                  <a:spcPts val="600"/>
                </a:spcAft>
              </a:pPr>
              <a:t>29</a:t>
            </a:fld>
            <a:endParaRPr lang="en-US" sz="1050" dirty="0"/>
          </a:p>
        </p:txBody>
      </p:sp>
      <p:pic>
        <p:nvPicPr>
          <p:cNvPr id="25" name="Picture 24">
            <a:extLst>
              <a:ext uri="{FF2B5EF4-FFF2-40B4-BE49-F238E27FC236}">
                <a16:creationId xmlns:a16="http://schemas.microsoft.com/office/drawing/2014/main" id="{15A18D4E-E385-44E2-BD5E-7C8BA381170F}"/>
              </a:ext>
            </a:extLst>
          </p:cNvPr>
          <p:cNvPicPr>
            <a:picLocks noChangeAspect="1"/>
          </p:cNvPicPr>
          <p:nvPr/>
        </p:nvPicPr>
        <p:blipFill rotWithShape="1">
          <a:blip r:embed="rId3"/>
          <a:srcRect l="36271" t="937" r="1292" b="62691"/>
          <a:stretch/>
        </p:blipFill>
        <p:spPr>
          <a:xfrm>
            <a:off x="1108822" y="2354748"/>
            <a:ext cx="5757016" cy="2148503"/>
          </a:xfrm>
          <a:prstGeom prst="rect">
            <a:avLst/>
          </a:prstGeom>
          <a:ln w="57150">
            <a:solidFill>
              <a:srgbClr val="FF9900"/>
            </a:solidFill>
          </a:ln>
        </p:spPr>
      </p:pic>
    </p:spTree>
    <p:extLst>
      <p:ext uri="{BB962C8B-B14F-4D97-AF65-F5344CB8AC3E}">
        <p14:creationId xmlns:p14="http://schemas.microsoft.com/office/powerpoint/2010/main" val="1862564931"/>
      </p:ext>
    </p:extLst>
  </p:cSld>
  <p:clrMapOvr>
    <a:masterClrMapping/>
  </p:clrMapOvr>
  <p:transition spd="slow">
    <p:strips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512022934"/>
              </p:ext>
            </p:extLst>
          </p:nvPr>
        </p:nvGraphicFramePr>
        <p:xfrm>
          <a:off x="551384" y="1556792"/>
          <a:ext cx="5538589"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2040456977"/>
              </p:ext>
            </p:extLst>
          </p:nvPr>
        </p:nvGraphicFramePr>
        <p:xfrm>
          <a:off x="5807968" y="1700808"/>
          <a:ext cx="5418956" cy="43910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2"/>
          <p:cNvSpPr>
            <a:spLocks noGrp="1" noChangeArrowheads="1"/>
          </p:cNvSpPr>
          <p:nvPr>
            <p:ph type="title" idx="4294967295"/>
          </p:nvPr>
        </p:nvSpPr>
        <p:spPr>
          <a:xfrm>
            <a:off x="0" y="458764"/>
            <a:ext cx="9192344" cy="981075"/>
          </a:xfrm>
          <a:prstGeom prst="rect">
            <a:avLst/>
          </a:prstGeom>
        </p:spPr>
        <p:txBody>
          <a:bodyPr>
            <a:noAutofit/>
          </a:bodyPr>
          <a:lstStyle/>
          <a:p>
            <a:pPr algn="ctr"/>
            <a:r>
              <a:rPr lang="en-US" sz="5000" b="1" dirty="0">
                <a:solidFill>
                  <a:schemeClr val="bg1"/>
                </a:solidFill>
                <a:latin typeface="Calibri" pitchFamily="34" charset="0"/>
              </a:rPr>
              <a:t>District Vs. Employee Paid Benefits</a:t>
            </a:r>
          </a:p>
        </p:txBody>
      </p:sp>
      <p:sp>
        <p:nvSpPr>
          <p:cNvPr id="3" name="Slide Number Placeholder 2">
            <a:extLst>
              <a:ext uri="{FF2B5EF4-FFF2-40B4-BE49-F238E27FC236}">
                <a16:creationId xmlns:a16="http://schemas.microsoft.com/office/drawing/2014/main" id="{40794B3B-F1A1-439C-A64D-5CE02A20FA0F}"/>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659672342"/>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80">
                                          <p:stCondLst>
                                            <p:cond delay="0"/>
                                          </p:stCondLst>
                                        </p:cTn>
                                        <p:tgtEl>
                                          <p:spTgt spid="10"/>
                                        </p:tgtEl>
                                      </p:cBhvr>
                                    </p:animEffect>
                                    <p:anim calcmode="lin" valueType="num">
                                      <p:cBhvr>
                                        <p:cTn id="2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0" dur="26">
                                          <p:stCondLst>
                                            <p:cond delay="650"/>
                                          </p:stCondLst>
                                        </p:cTn>
                                        <p:tgtEl>
                                          <p:spTgt spid="10"/>
                                        </p:tgtEl>
                                      </p:cBhvr>
                                      <p:to x="100000" y="60000"/>
                                    </p:animScale>
                                    <p:animScale>
                                      <p:cBhvr>
                                        <p:cTn id="31" dur="166" decel="50000">
                                          <p:stCondLst>
                                            <p:cond delay="676"/>
                                          </p:stCondLst>
                                        </p:cTn>
                                        <p:tgtEl>
                                          <p:spTgt spid="10"/>
                                        </p:tgtEl>
                                      </p:cBhvr>
                                      <p:to x="100000" y="100000"/>
                                    </p:animScale>
                                    <p:animScale>
                                      <p:cBhvr>
                                        <p:cTn id="32" dur="26">
                                          <p:stCondLst>
                                            <p:cond delay="1312"/>
                                          </p:stCondLst>
                                        </p:cTn>
                                        <p:tgtEl>
                                          <p:spTgt spid="10"/>
                                        </p:tgtEl>
                                      </p:cBhvr>
                                      <p:to x="100000" y="80000"/>
                                    </p:animScale>
                                    <p:animScale>
                                      <p:cBhvr>
                                        <p:cTn id="33" dur="166" decel="50000">
                                          <p:stCondLst>
                                            <p:cond delay="1338"/>
                                          </p:stCondLst>
                                        </p:cTn>
                                        <p:tgtEl>
                                          <p:spTgt spid="10"/>
                                        </p:tgtEl>
                                      </p:cBhvr>
                                      <p:to x="100000" y="100000"/>
                                    </p:animScale>
                                    <p:animScale>
                                      <p:cBhvr>
                                        <p:cTn id="34" dur="26">
                                          <p:stCondLst>
                                            <p:cond delay="1642"/>
                                          </p:stCondLst>
                                        </p:cTn>
                                        <p:tgtEl>
                                          <p:spTgt spid="10"/>
                                        </p:tgtEl>
                                      </p:cBhvr>
                                      <p:to x="100000" y="90000"/>
                                    </p:animScale>
                                    <p:animScale>
                                      <p:cBhvr>
                                        <p:cTn id="35" dur="166" decel="50000">
                                          <p:stCondLst>
                                            <p:cond delay="1668"/>
                                          </p:stCondLst>
                                        </p:cTn>
                                        <p:tgtEl>
                                          <p:spTgt spid="10"/>
                                        </p:tgtEl>
                                      </p:cBhvr>
                                      <p:to x="100000" y="100000"/>
                                    </p:animScale>
                                    <p:animScale>
                                      <p:cBhvr>
                                        <p:cTn id="36" dur="26">
                                          <p:stCondLst>
                                            <p:cond delay="1808"/>
                                          </p:stCondLst>
                                        </p:cTn>
                                        <p:tgtEl>
                                          <p:spTgt spid="10"/>
                                        </p:tgtEl>
                                      </p:cBhvr>
                                      <p:to x="100000" y="95000"/>
                                    </p:animScale>
                                    <p:animScale>
                                      <p:cBhvr>
                                        <p:cTn id="3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0"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88672" y="3085432"/>
            <a:ext cx="2331063" cy="400105"/>
          </a:xfrm>
          <a:prstGeom prst="rect">
            <a:avLst/>
          </a:prstGeom>
          <a:noFill/>
        </p:spPr>
        <p:txBody>
          <a:bodyPr wrap="square" lIns="91435" tIns="45718" rIns="91435" bIns="45718" rtlCol="0">
            <a:spAutoFit/>
          </a:bodyPr>
          <a:lstStyle/>
          <a:p>
            <a:r>
              <a:rPr lang="en-US" sz="2000" b="1" dirty="0">
                <a:solidFill>
                  <a:schemeClr val="bg2">
                    <a:lumMod val="50000"/>
                  </a:schemeClr>
                </a:solidFill>
                <a:latin typeface="Calibri" pitchFamily="34" charset="0"/>
              </a:rPr>
              <a:t>anthem.com/SHBP</a:t>
            </a:r>
          </a:p>
        </p:txBody>
      </p:sp>
      <p:sp>
        <p:nvSpPr>
          <p:cNvPr id="10" name="TextBox 9"/>
          <p:cNvSpPr txBox="1"/>
          <p:nvPr/>
        </p:nvSpPr>
        <p:spPr>
          <a:xfrm>
            <a:off x="4367808" y="1888216"/>
            <a:ext cx="2818645" cy="1492712"/>
          </a:xfrm>
          <a:prstGeom prst="rect">
            <a:avLst/>
          </a:prstGeom>
          <a:noFill/>
        </p:spPr>
        <p:txBody>
          <a:bodyPr wrap="square" lIns="91435" tIns="45718" rIns="91435" bIns="45718" rtlCol="0">
            <a:spAutoFit/>
          </a:bodyPr>
          <a:lstStyle/>
          <a:p>
            <a:r>
              <a:rPr lang="en-US" sz="2500" b="1" dirty="0">
                <a:solidFill>
                  <a:srgbClr val="DAA600"/>
                </a:solidFill>
                <a:latin typeface="Calibri" pitchFamily="34" charset="0"/>
              </a:rPr>
              <a:t>HRA</a:t>
            </a:r>
            <a:r>
              <a:rPr lang="en-US" sz="2500" b="1" dirty="0">
                <a:solidFill>
                  <a:srgbClr val="FFC000"/>
                </a:solidFill>
                <a:latin typeface="Calibri" pitchFamily="34" charset="0"/>
              </a:rPr>
              <a:t> </a:t>
            </a:r>
          </a:p>
          <a:p>
            <a:pPr marL="285736" indent="-285736">
              <a:buFont typeface="Arial" pitchFamily="34" charset="0"/>
              <a:buChar char="•"/>
            </a:pPr>
            <a:r>
              <a:rPr lang="en-US" sz="2200" dirty="0">
                <a:solidFill>
                  <a:schemeClr val="bg2">
                    <a:lumMod val="50000"/>
                  </a:schemeClr>
                </a:solidFill>
                <a:latin typeface="Calibri" pitchFamily="34" charset="0"/>
              </a:rPr>
              <a:t>Gold, Silver, and Bronze </a:t>
            </a:r>
          </a:p>
          <a:p>
            <a:pPr marL="285736" indent="-285736">
              <a:buFont typeface="Arial" pitchFamily="34" charset="0"/>
              <a:buChar char="•"/>
            </a:pPr>
            <a:r>
              <a:rPr lang="en-US" sz="2200" dirty="0">
                <a:solidFill>
                  <a:schemeClr val="bg2">
                    <a:lumMod val="50000"/>
                  </a:schemeClr>
                </a:solidFill>
                <a:latin typeface="Calibri" pitchFamily="34" charset="0"/>
              </a:rPr>
              <a:t>No Copays </a:t>
            </a:r>
          </a:p>
        </p:txBody>
      </p:sp>
      <p:sp>
        <p:nvSpPr>
          <p:cNvPr id="14" name="TextBox 13"/>
          <p:cNvSpPr txBox="1"/>
          <p:nvPr/>
        </p:nvSpPr>
        <p:spPr>
          <a:xfrm>
            <a:off x="1199456" y="5155951"/>
            <a:ext cx="2672936" cy="369328"/>
          </a:xfrm>
          <a:prstGeom prst="rect">
            <a:avLst/>
          </a:prstGeom>
          <a:noFill/>
        </p:spPr>
        <p:txBody>
          <a:bodyPr wrap="square" lIns="91435" tIns="45718" rIns="91435" bIns="45718" rtlCol="0">
            <a:spAutoFit/>
          </a:bodyPr>
          <a:lstStyle/>
          <a:p>
            <a:r>
              <a:rPr lang="en-US" b="1" dirty="0">
                <a:solidFill>
                  <a:schemeClr val="bg2">
                    <a:lumMod val="50000"/>
                  </a:schemeClr>
                </a:solidFill>
                <a:latin typeface="Calibri" pitchFamily="34" charset="0"/>
              </a:rPr>
              <a:t>welcometouhc.com/shbp</a:t>
            </a:r>
          </a:p>
        </p:txBody>
      </p:sp>
      <p:sp>
        <p:nvSpPr>
          <p:cNvPr id="15" name="Rectangle 14"/>
          <p:cNvSpPr/>
          <p:nvPr/>
        </p:nvSpPr>
        <p:spPr>
          <a:xfrm>
            <a:off x="4223792" y="4043231"/>
            <a:ext cx="3240360" cy="1877433"/>
          </a:xfrm>
          <a:prstGeom prst="rect">
            <a:avLst/>
          </a:prstGeom>
        </p:spPr>
        <p:txBody>
          <a:bodyPr wrap="square" lIns="91435" tIns="45718" rIns="91435" bIns="45718">
            <a:spAutoFit/>
          </a:bodyPr>
          <a:lstStyle/>
          <a:p>
            <a:r>
              <a:rPr lang="en-US" sz="2500" b="1" dirty="0">
                <a:solidFill>
                  <a:srgbClr val="DAA600"/>
                </a:solidFill>
                <a:latin typeface="Calibri" pitchFamily="34" charset="0"/>
              </a:rPr>
              <a:t>High Deductible Health Plan (HDHP)</a:t>
            </a:r>
          </a:p>
          <a:p>
            <a:pPr marL="285736" indent="-285736">
              <a:buFont typeface="Arial" pitchFamily="34" charset="0"/>
              <a:buChar char="•"/>
            </a:pPr>
            <a:r>
              <a:rPr lang="en-US" sz="2200" dirty="0">
                <a:solidFill>
                  <a:schemeClr val="bg2">
                    <a:lumMod val="50000"/>
                  </a:schemeClr>
                </a:solidFill>
                <a:latin typeface="Calibri" pitchFamily="34" charset="0"/>
              </a:rPr>
              <a:t>Lowest premiums</a:t>
            </a:r>
          </a:p>
          <a:p>
            <a:pPr marL="285736" indent="-285736">
              <a:buFont typeface="Arial" pitchFamily="34" charset="0"/>
              <a:buChar char="•"/>
            </a:pPr>
            <a:r>
              <a:rPr lang="en-US" sz="2200" dirty="0">
                <a:solidFill>
                  <a:schemeClr val="bg2">
                    <a:lumMod val="50000"/>
                  </a:schemeClr>
                </a:solidFill>
                <a:latin typeface="Calibri" pitchFamily="34" charset="0"/>
              </a:rPr>
              <a:t>Highest deductible and out-of-pocket expense</a:t>
            </a:r>
          </a:p>
        </p:txBody>
      </p:sp>
      <p:sp>
        <p:nvSpPr>
          <p:cNvPr id="2" name="Rectangle 1"/>
          <p:cNvSpPr/>
          <p:nvPr/>
        </p:nvSpPr>
        <p:spPr>
          <a:xfrm>
            <a:off x="7305495" y="1935368"/>
            <a:ext cx="3471025" cy="1465016"/>
          </a:xfrm>
          <a:prstGeom prst="rect">
            <a:avLst/>
          </a:prstGeom>
        </p:spPr>
        <p:txBody>
          <a:bodyPr wrap="square" lIns="64008" tIns="32004" rIns="64008" bIns="32004">
            <a:spAutoFit/>
          </a:bodyPr>
          <a:lstStyle/>
          <a:p>
            <a:r>
              <a:rPr lang="en-US" sz="2500" b="1" dirty="0">
                <a:solidFill>
                  <a:srgbClr val="DAA600"/>
                </a:solidFill>
                <a:latin typeface="Calibri" pitchFamily="34" charset="0"/>
              </a:rPr>
              <a:t>HMO</a:t>
            </a:r>
            <a:r>
              <a:rPr lang="en-US" sz="2500" b="1" dirty="0">
                <a:solidFill>
                  <a:srgbClr val="FFC000"/>
                </a:solidFill>
                <a:latin typeface="Calibri" pitchFamily="34" charset="0"/>
              </a:rPr>
              <a:t> </a:t>
            </a:r>
          </a:p>
          <a:p>
            <a:pPr marL="285736" indent="-285736">
              <a:buFont typeface="Arial" pitchFamily="34" charset="0"/>
              <a:buChar char="•"/>
            </a:pPr>
            <a:r>
              <a:rPr lang="en-US" sz="2200" dirty="0">
                <a:solidFill>
                  <a:schemeClr val="bg2">
                    <a:lumMod val="50000"/>
                  </a:schemeClr>
                </a:solidFill>
                <a:latin typeface="Calibri" pitchFamily="34" charset="0"/>
              </a:rPr>
              <a:t>Lower deductible</a:t>
            </a:r>
          </a:p>
          <a:p>
            <a:pPr marL="285736" indent="-285736">
              <a:buFont typeface="Arial" pitchFamily="34" charset="0"/>
              <a:buChar char="•"/>
            </a:pPr>
            <a:r>
              <a:rPr lang="en-US" sz="2200" dirty="0">
                <a:solidFill>
                  <a:schemeClr val="bg2">
                    <a:lumMod val="50000"/>
                  </a:schemeClr>
                </a:solidFill>
                <a:latin typeface="Calibri" pitchFamily="34" charset="0"/>
              </a:rPr>
              <a:t>Copays</a:t>
            </a:r>
          </a:p>
          <a:p>
            <a:pPr marL="285736" indent="-285736">
              <a:buFont typeface="Arial" pitchFamily="34" charset="0"/>
              <a:buChar char="•"/>
            </a:pPr>
            <a:r>
              <a:rPr lang="en-US" sz="2200" dirty="0">
                <a:solidFill>
                  <a:schemeClr val="bg2">
                    <a:lumMod val="50000"/>
                  </a:schemeClr>
                </a:solidFill>
                <a:latin typeface="Calibri" pitchFamily="34" charset="0"/>
              </a:rPr>
              <a:t>In-Network coverage </a:t>
            </a:r>
            <a:r>
              <a:rPr lang="en-US" sz="2200" b="1" dirty="0">
                <a:solidFill>
                  <a:schemeClr val="bg2">
                    <a:lumMod val="50000"/>
                  </a:schemeClr>
                </a:solidFill>
                <a:latin typeface="Calibri" pitchFamily="34" charset="0"/>
              </a:rPr>
              <a:t>only</a:t>
            </a:r>
            <a:r>
              <a:rPr lang="en-US" sz="2200" dirty="0">
                <a:solidFill>
                  <a:schemeClr val="bg2">
                    <a:lumMod val="50000"/>
                  </a:schemeClr>
                </a:solidFill>
                <a:latin typeface="Calibri" pitchFamily="34" charset="0"/>
              </a:rPr>
              <a:t> </a:t>
            </a:r>
          </a:p>
        </p:txBody>
      </p:sp>
      <p:sp>
        <p:nvSpPr>
          <p:cNvPr id="11" name="Rectangle 10"/>
          <p:cNvSpPr/>
          <p:nvPr/>
        </p:nvSpPr>
        <p:spPr>
          <a:xfrm>
            <a:off x="8014688" y="4167616"/>
            <a:ext cx="3409904" cy="1465016"/>
          </a:xfrm>
          <a:prstGeom prst="rect">
            <a:avLst/>
          </a:prstGeom>
        </p:spPr>
        <p:txBody>
          <a:bodyPr wrap="square" lIns="64008" tIns="32004" rIns="64008" bIns="32004">
            <a:spAutoFit/>
          </a:bodyPr>
          <a:lstStyle/>
          <a:p>
            <a:r>
              <a:rPr lang="en-US" sz="2500" b="1" dirty="0">
                <a:solidFill>
                  <a:srgbClr val="DAA600"/>
                </a:solidFill>
                <a:latin typeface="Calibri" pitchFamily="34" charset="0"/>
              </a:rPr>
              <a:t>HMO</a:t>
            </a:r>
            <a:r>
              <a:rPr lang="en-US" sz="2500" b="1" dirty="0">
                <a:solidFill>
                  <a:srgbClr val="FFC000"/>
                </a:solidFill>
                <a:latin typeface="Calibri" pitchFamily="34" charset="0"/>
              </a:rPr>
              <a:t> </a:t>
            </a:r>
          </a:p>
          <a:p>
            <a:pPr marL="285736" indent="-285736">
              <a:buFont typeface="Arial" pitchFamily="34" charset="0"/>
              <a:buChar char="•"/>
            </a:pPr>
            <a:r>
              <a:rPr lang="en-US" sz="2200" dirty="0">
                <a:solidFill>
                  <a:schemeClr val="bg2">
                    <a:lumMod val="50000"/>
                  </a:schemeClr>
                </a:solidFill>
                <a:latin typeface="Calibri" pitchFamily="34" charset="0"/>
              </a:rPr>
              <a:t>Lower deductible</a:t>
            </a:r>
          </a:p>
          <a:p>
            <a:pPr marL="285736" indent="-285736">
              <a:buFont typeface="Arial" pitchFamily="34" charset="0"/>
              <a:buChar char="•"/>
            </a:pPr>
            <a:r>
              <a:rPr lang="en-US" sz="2200" dirty="0">
                <a:solidFill>
                  <a:schemeClr val="bg2">
                    <a:lumMod val="50000"/>
                  </a:schemeClr>
                </a:solidFill>
                <a:latin typeface="Calibri" pitchFamily="34" charset="0"/>
              </a:rPr>
              <a:t>Copays</a:t>
            </a:r>
          </a:p>
          <a:p>
            <a:pPr marL="285736" indent="-285736">
              <a:buFont typeface="Arial" pitchFamily="34" charset="0"/>
              <a:buChar char="•"/>
            </a:pPr>
            <a:r>
              <a:rPr lang="en-US" sz="2200" dirty="0">
                <a:solidFill>
                  <a:schemeClr val="bg2">
                    <a:lumMod val="50000"/>
                  </a:schemeClr>
                </a:solidFill>
                <a:latin typeface="Calibri" pitchFamily="34" charset="0"/>
              </a:rPr>
              <a:t>In-Network coverage </a:t>
            </a:r>
            <a:r>
              <a:rPr lang="en-US" sz="2200" b="1" dirty="0">
                <a:solidFill>
                  <a:schemeClr val="bg2">
                    <a:lumMod val="50000"/>
                  </a:schemeClr>
                </a:solidFill>
                <a:latin typeface="Calibri" pitchFamily="34" charset="0"/>
              </a:rPr>
              <a:t>only</a:t>
            </a:r>
          </a:p>
        </p:txBody>
      </p:sp>
      <p:cxnSp>
        <p:nvCxnSpPr>
          <p:cNvPr id="5" name="Straight Connector 4"/>
          <p:cNvCxnSpPr/>
          <p:nvPr/>
        </p:nvCxnSpPr>
        <p:spPr>
          <a:xfrm flipV="1">
            <a:off x="2263900" y="3760424"/>
            <a:ext cx="8008565" cy="72008"/>
          </a:xfrm>
          <a:prstGeom prst="line">
            <a:avLst/>
          </a:prstGeom>
          <a:ln w="57150">
            <a:solidFill>
              <a:srgbClr val="025198"/>
            </a:solidFill>
          </a:ln>
        </p:spPr>
        <p:style>
          <a:lnRef idx="2">
            <a:schemeClr val="accent5"/>
          </a:lnRef>
          <a:fillRef idx="0">
            <a:schemeClr val="accent5"/>
          </a:fillRef>
          <a:effectRef idx="1">
            <a:schemeClr val="accent5"/>
          </a:effectRef>
          <a:fontRef idx="minor">
            <a:schemeClr val="tx1"/>
          </a:fontRef>
        </p:style>
      </p:cxnSp>
      <p:sp>
        <p:nvSpPr>
          <p:cNvPr id="17" name="Rectangle 2">
            <a:extLst>
              <a:ext uri="{FF2B5EF4-FFF2-40B4-BE49-F238E27FC236}">
                <a16:creationId xmlns:a16="http://schemas.microsoft.com/office/drawing/2014/main" id="{43FE9D35-E8DA-44F7-ABA2-8A70D756E86B}"/>
              </a:ext>
            </a:extLst>
          </p:cNvPr>
          <p:cNvSpPr>
            <a:spLocks noGrp="1" noChangeArrowheads="1"/>
          </p:cNvSpPr>
          <p:nvPr>
            <p:ph type="title" idx="4294967295"/>
          </p:nvPr>
        </p:nvSpPr>
        <p:spPr>
          <a:xfrm>
            <a:off x="-3869" y="471675"/>
            <a:ext cx="11161240" cy="981075"/>
          </a:xfrm>
          <a:prstGeom prst="rect">
            <a:avLst/>
          </a:prstGeom>
        </p:spPr>
        <p:txBody>
          <a:bodyPr>
            <a:normAutofit/>
          </a:bodyPr>
          <a:lstStyle/>
          <a:p>
            <a:r>
              <a:rPr lang="en-US" sz="5000" b="1" dirty="0">
                <a:solidFill>
                  <a:schemeClr val="bg1"/>
                </a:solidFill>
                <a:latin typeface="Calibri" pitchFamily="34" charset="0"/>
              </a:rPr>
              <a:t>SHBP Plan Options</a:t>
            </a:r>
          </a:p>
        </p:txBody>
      </p:sp>
      <p:sp>
        <p:nvSpPr>
          <p:cNvPr id="4" name="Slide Number Placeholder 3">
            <a:extLst>
              <a:ext uri="{FF2B5EF4-FFF2-40B4-BE49-F238E27FC236}">
                <a16:creationId xmlns:a16="http://schemas.microsoft.com/office/drawing/2014/main" id="{97A52D86-068C-4CC4-BAD9-1672A22F6A0F}"/>
              </a:ext>
            </a:extLst>
          </p:cNvPr>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9" name="Picture 8">
            <a:extLst>
              <a:ext uri="{FF2B5EF4-FFF2-40B4-BE49-F238E27FC236}">
                <a16:creationId xmlns:a16="http://schemas.microsoft.com/office/drawing/2014/main" id="{430B9A95-840E-4EAD-974F-6BB68E859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582" y="4328547"/>
            <a:ext cx="2737033" cy="742434"/>
          </a:xfrm>
          <a:prstGeom prst="rect">
            <a:avLst/>
          </a:prstGeom>
          <a:ln w="38100">
            <a:noFill/>
          </a:ln>
        </p:spPr>
      </p:pic>
      <p:pic>
        <p:nvPicPr>
          <p:cNvPr id="16" name="Graphic 15">
            <a:extLst>
              <a:ext uri="{FF2B5EF4-FFF2-40B4-BE49-F238E27FC236}">
                <a16:creationId xmlns:a16="http://schemas.microsoft.com/office/drawing/2014/main" id="{DC60E949-F255-420F-82DB-EB67447965CE}"/>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30477"/>
          <a:stretch/>
        </p:blipFill>
        <p:spPr>
          <a:xfrm>
            <a:off x="1487488" y="2348880"/>
            <a:ext cx="2043336" cy="461696"/>
          </a:xfrm>
          <a:prstGeom prst="rect">
            <a:avLst/>
          </a:prstGeom>
        </p:spPr>
      </p:pic>
    </p:spTree>
    <p:extLst>
      <p:ext uri="{BB962C8B-B14F-4D97-AF65-F5344CB8AC3E}">
        <p14:creationId xmlns:p14="http://schemas.microsoft.com/office/powerpoint/2010/main" val="2813309040"/>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7368" y="1412776"/>
            <a:ext cx="11521280" cy="4708977"/>
          </a:xfrm>
          <a:prstGeom prst="rect">
            <a:avLst/>
          </a:prstGeom>
          <a:noFill/>
        </p:spPr>
        <p:txBody>
          <a:bodyPr wrap="square" lIns="91435" tIns="45718" rIns="91435" bIns="45718" rtlCol="0">
            <a:spAutoFit/>
          </a:bodyPr>
          <a:lstStyle/>
          <a:p>
            <a:pPr marL="285736" indent="-285736">
              <a:lnSpc>
                <a:spcPct val="150000"/>
              </a:lnSpc>
              <a:buFont typeface="Arial" pitchFamily="34" charset="0"/>
              <a:buChar char="•"/>
            </a:pPr>
            <a:r>
              <a:rPr lang="en-US" sz="2000" dirty="0">
                <a:solidFill>
                  <a:schemeClr val="bg2">
                    <a:lumMod val="50000"/>
                  </a:schemeClr>
                </a:solidFill>
                <a:latin typeface="Calibri" pitchFamily="34" charset="0"/>
              </a:rPr>
              <a:t>HRA Gold, Silver and Bronze options</a:t>
            </a:r>
          </a:p>
          <a:p>
            <a:pPr marL="285736" indent="-285736">
              <a:lnSpc>
                <a:spcPct val="150000"/>
              </a:lnSpc>
              <a:buFont typeface="Arial" pitchFamily="34" charset="0"/>
              <a:buChar char="•"/>
            </a:pPr>
            <a:r>
              <a:rPr lang="en-US" sz="2000" dirty="0">
                <a:solidFill>
                  <a:schemeClr val="bg2">
                    <a:lumMod val="50000"/>
                  </a:schemeClr>
                </a:solidFill>
                <a:latin typeface="Calibri" pitchFamily="34" charset="0"/>
              </a:rPr>
              <a:t>No copays, varying deductibles and coinsurance</a:t>
            </a:r>
          </a:p>
          <a:p>
            <a:pPr marL="285736" indent="-285736">
              <a:lnSpc>
                <a:spcPct val="150000"/>
              </a:lnSpc>
              <a:buFont typeface="Arial" pitchFamily="34" charset="0"/>
              <a:buChar char="•"/>
            </a:pPr>
            <a:r>
              <a:rPr lang="en-US" sz="2000" dirty="0">
                <a:solidFill>
                  <a:schemeClr val="bg2">
                    <a:lumMod val="50000"/>
                  </a:schemeClr>
                </a:solidFill>
                <a:latin typeface="Calibri" pitchFamily="34" charset="0"/>
              </a:rPr>
              <a:t>Most services are subject to the deductible, and after you meet your in-network deductible, you pay coinsurance</a:t>
            </a:r>
          </a:p>
          <a:p>
            <a:pPr marL="285736" indent="-285736">
              <a:lnSpc>
                <a:spcPct val="150000"/>
              </a:lnSpc>
              <a:buFont typeface="Arial" pitchFamily="34" charset="0"/>
              <a:buChar char="•"/>
            </a:pPr>
            <a:r>
              <a:rPr lang="en-US" sz="2000" dirty="0">
                <a:solidFill>
                  <a:schemeClr val="bg2">
                    <a:lumMod val="50000"/>
                  </a:schemeClr>
                </a:solidFill>
                <a:latin typeface="Calibri" pitchFamily="34" charset="0"/>
              </a:rPr>
              <a:t>Health Reimbursement Account (HRA)</a:t>
            </a:r>
          </a:p>
          <a:p>
            <a:pPr marL="742913" lvl="1" indent="-285736">
              <a:lnSpc>
                <a:spcPct val="150000"/>
              </a:lnSpc>
              <a:buFont typeface="Arial" pitchFamily="34" charset="0"/>
              <a:buChar char="•"/>
            </a:pPr>
            <a:r>
              <a:rPr lang="en-US" dirty="0">
                <a:solidFill>
                  <a:schemeClr val="bg2">
                    <a:lumMod val="50000"/>
                  </a:schemeClr>
                </a:solidFill>
                <a:latin typeface="Calibri" pitchFamily="34" charset="0"/>
              </a:rPr>
              <a:t>First dollar coverage built into the plan </a:t>
            </a:r>
          </a:p>
          <a:p>
            <a:pPr marL="742913" lvl="1" indent="-285736">
              <a:lnSpc>
                <a:spcPct val="150000"/>
              </a:lnSpc>
              <a:buFont typeface="Arial" pitchFamily="34" charset="0"/>
              <a:buChar char="•"/>
            </a:pPr>
            <a:r>
              <a:rPr lang="en-US" dirty="0">
                <a:solidFill>
                  <a:schemeClr val="bg2">
                    <a:lumMod val="50000"/>
                  </a:schemeClr>
                </a:solidFill>
                <a:latin typeface="Calibri" pitchFamily="34" charset="0"/>
              </a:rPr>
              <a:t>Offsets deductible and pharmacy costs</a:t>
            </a:r>
          </a:p>
          <a:p>
            <a:pPr marL="285736" indent="-285736">
              <a:lnSpc>
                <a:spcPct val="150000"/>
              </a:lnSpc>
              <a:buFont typeface="Arial" pitchFamily="34" charset="0"/>
              <a:buChar char="•"/>
            </a:pPr>
            <a:r>
              <a:rPr lang="en-US" sz="2000" dirty="0">
                <a:solidFill>
                  <a:schemeClr val="bg2">
                    <a:lumMod val="50000"/>
                  </a:schemeClr>
                </a:solidFill>
                <a:latin typeface="Calibri" pitchFamily="34" charset="0"/>
              </a:rPr>
              <a:t>Unused HRA balances carry forward each plan year </a:t>
            </a:r>
          </a:p>
          <a:p>
            <a:pPr marL="285736" indent="-285736">
              <a:lnSpc>
                <a:spcPct val="150000"/>
              </a:lnSpc>
              <a:buFont typeface="Arial" pitchFamily="34" charset="0"/>
              <a:buChar char="•"/>
            </a:pPr>
            <a:r>
              <a:rPr lang="en-US" sz="2000" dirty="0">
                <a:solidFill>
                  <a:schemeClr val="bg2">
                    <a:lumMod val="50000"/>
                  </a:schemeClr>
                </a:solidFill>
                <a:latin typeface="Calibri" pitchFamily="34" charset="0"/>
              </a:rPr>
              <a:t>Certain drug costs are waived if you actively participate in one of the Disease Management Programs for the treatment of diabetes, asthma, ALS, cystic fibrosis, Parkinson’s Disease, or coronary artery disease</a:t>
            </a:r>
          </a:p>
        </p:txBody>
      </p:sp>
      <p:sp>
        <p:nvSpPr>
          <p:cNvPr id="8" name="Rectangle 2">
            <a:extLst>
              <a:ext uri="{FF2B5EF4-FFF2-40B4-BE49-F238E27FC236}">
                <a16:creationId xmlns:a16="http://schemas.microsoft.com/office/drawing/2014/main" id="{72C1EB8C-E329-4776-9FD2-0E5D4182EEDA}"/>
              </a:ext>
            </a:extLst>
          </p:cNvPr>
          <p:cNvSpPr>
            <a:spLocks noGrp="1" noChangeArrowheads="1"/>
          </p:cNvSpPr>
          <p:nvPr>
            <p:ph type="title" idx="4294967295"/>
          </p:nvPr>
        </p:nvSpPr>
        <p:spPr>
          <a:xfrm>
            <a:off x="-10887" y="476672"/>
            <a:ext cx="11161240" cy="981075"/>
          </a:xfrm>
          <a:prstGeom prst="rect">
            <a:avLst/>
          </a:prstGeom>
        </p:spPr>
        <p:txBody>
          <a:bodyPr>
            <a:normAutofit/>
          </a:bodyPr>
          <a:lstStyle/>
          <a:p>
            <a:r>
              <a:rPr lang="en-US" sz="5000" b="1" dirty="0">
                <a:solidFill>
                  <a:schemeClr val="bg1"/>
                </a:solidFill>
                <a:latin typeface="Calibri" pitchFamily="34" charset="0"/>
              </a:rPr>
              <a:t>Anthem HRA – Things to Know</a:t>
            </a:r>
          </a:p>
        </p:txBody>
      </p:sp>
      <p:sp>
        <p:nvSpPr>
          <p:cNvPr id="3" name="Slide Number Placeholder 2">
            <a:extLst>
              <a:ext uri="{FF2B5EF4-FFF2-40B4-BE49-F238E27FC236}">
                <a16:creationId xmlns:a16="http://schemas.microsoft.com/office/drawing/2014/main" id="{5108E33A-CFB8-4C3D-9C15-BDDFA107234C}"/>
              </a:ext>
            </a:extLst>
          </p:cNvPr>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7" name="Graphic 6">
            <a:extLst>
              <a:ext uri="{FF2B5EF4-FFF2-40B4-BE49-F238E27FC236}">
                <a16:creationId xmlns:a16="http://schemas.microsoft.com/office/drawing/2014/main" id="{FD575E79-2DD3-41F9-A57F-B4D29AB8844F}"/>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30477"/>
          <a:stretch/>
        </p:blipFill>
        <p:spPr>
          <a:xfrm>
            <a:off x="7896200" y="3212976"/>
            <a:ext cx="3053448" cy="689933"/>
          </a:xfrm>
          <a:prstGeom prst="rect">
            <a:avLst/>
          </a:prstGeom>
        </p:spPr>
      </p:pic>
    </p:spTree>
    <p:extLst>
      <p:ext uri="{BB962C8B-B14F-4D97-AF65-F5344CB8AC3E}">
        <p14:creationId xmlns:p14="http://schemas.microsoft.com/office/powerpoint/2010/main" val="2707794432"/>
      </p:ext>
    </p:extLst>
  </p:cSld>
  <p:clrMapOvr>
    <a:masterClrMapping/>
  </p:clrMapOvr>
  <p:transition spd="slow">
    <p:strips dir="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1194" y="1782397"/>
            <a:ext cx="8208912" cy="3293205"/>
          </a:xfrm>
          <a:prstGeom prst="rect">
            <a:avLst/>
          </a:prstGeom>
          <a:noFill/>
        </p:spPr>
        <p:txBody>
          <a:bodyPr wrap="square" lIns="91435" tIns="45718" rIns="91435" bIns="45718" rtlCol="0">
            <a:spAutoFit/>
          </a:bodyPr>
          <a:lstStyle/>
          <a:p>
            <a:pPr marL="285736" indent="-285736">
              <a:buFont typeface="Arial" pitchFamily="34" charset="0"/>
              <a:buChar char="•"/>
            </a:pPr>
            <a:r>
              <a:rPr lang="en-US" sz="2200" dirty="0">
                <a:solidFill>
                  <a:schemeClr val="bg2">
                    <a:lumMod val="50000"/>
                  </a:schemeClr>
                </a:solidFill>
                <a:latin typeface="Calibri" pitchFamily="34" charset="0"/>
              </a:rPr>
              <a:t>Copays for Doctor visits count towards the out-of-pocket maximum but not towards the deductible </a:t>
            </a:r>
          </a:p>
          <a:p>
            <a:pPr marL="285736" indent="-285736">
              <a:buFont typeface="Arial" pitchFamily="34" charset="0"/>
              <a:buChar char="•"/>
            </a:pPr>
            <a:endParaRPr lang="en-US" dirty="0">
              <a:solidFill>
                <a:schemeClr val="bg2">
                  <a:lumMod val="50000"/>
                </a:schemeClr>
              </a:solidFill>
              <a:latin typeface="Calibri" pitchFamily="34" charset="0"/>
            </a:endParaRPr>
          </a:p>
          <a:p>
            <a:pPr marL="285736" indent="-285736">
              <a:buFont typeface="Arial" pitchFamily="34" charset="0"/>
              <a:buChar char="•"/>
            </a:pPr>
            <a:r>
              <a:rPr lang="en-US" sz="2200" dirty="0">
                <a:solidFill>
                  <a:schemeClr val="bg2">
                    <a:lumMod val="50000"/>
                  </a:schemeClr>
                </a:solidFill>
                <a:latin typeface="Calibri" pitchFamily="34" charset="0"/>
              </a:rPr>
              <a:t>Many services are subject to a deductible and coinsurance</a:t>
            </a:r>
          </a:p>
          <a:p>
            <a:pPr marL="285736" indent="-285736">
              <a:buFont typeface="Arial" pitchFamily="34" charset="0"/>
              <a:buChar char="•"/>
            </a:pPr>
            <a:endParaRPr lang="en-US" dirty="0">
              <a:solidFill>
                <a:schemeClr val="bg2">
                  <a:lumMod val="50000"/>
                </a:schemeClr>
              </a:solidFill>
              <a:latin typeface="Calibri" pitchFamily="34" charset="0"/>
            </a:endParaRPr>
          </a:p>
          <a:p>
            <a:pPr marL="285736" indent="-285736">
              <a:buFont typeface="Arial" pitchFamily="34" charset="0"/>
              <a:buChar char="•"/>
            </a:pPr>
            <a:r>
              <a:rPr lang="en-US" sz="2200" dirty="0">
                <a:solidFill>
                  <a:schemeClr val="bg2">
                    <a:lumMod val="50000"/>
                  </a:schemeClr>
                </a:solidFill>
                <a:latin typeface="Calibri" pitchFamily="34" charset="0"/>
              </a:rPr>
              <a:t>In-Network coverage </a:t>
            </a:r>
            <a:r>
              <a:rPr lang="en-US" sz="2200" b="1" dirty="0">
                <a:solidFill>
                  <a:schemeClr val="bg2">
                    <a:lumMod val="50000"/>
                  </a:schemeClr>
                </a:solidFill>
                <a:latin typeface="Calibri" pitchFamily="34" charset="0"/>
              </a:rPr>
              <a:t>only</a:t>
            </a:r>
          </a:p>
          <a:p>
            <a:pPr marL="285736" indent="-285736">
              <a:buFont typeface="Arial" pitchFamily="34" charset="0"/>
              <a:buChar char="•"/>
            </a:pPr>
            <a:endParaRPr lang="en-US" dirty="0">
              <a:solidFill>
                <a:schemeClr val="bg2">
                  <a:lumMod val="50000"/>
                </a:schemeClr>
              </a:solidFill>
              <a:latin typeface="Calibri" pitchFamily="34" charset="0"/>
            </a:endParaRPr>
          </a:p>
          <a:p>
            <a:pPr marL="285736" indent="-285736">
              <a:buFont typeface="Arial" pitchFamily="34" charset="0"/>
              <a:buChar char="•"/>
            </a:pPr>
            <a:r>
              <a:rPr lang="en-US" sz="2200" dirty="0">
                <a:solidFill>
                  <a:schemeClr val="bg2">
                    <a:lumMod val="50000"/>
                  </a:schemeClr>
                </a:solidFill>
                <a:latin typeface="Calibri" pitchFamily="34" charset="0"/>
              </a:rPr>
              <a:t>As with the HRA plans, the HMOs include an enhanced pharmacy benefit for participation in Disease Management </a:t>
            </a:r>
          </a:p>
          <a:p>
            <a:pPr marL="285736" indent="-285736">
              <a:buFont typeface="Arial" pitchFamily="34" charset="0"/>
              <a:buChar char="•"/>
            </a:pPr>
            <a:endParaRPr lang="en-US" sz="2200" dirty="0">
              <a:solidFill>
                <a:schemeClr val="bg2">
                  <a:lumMod val="50000"/>
                </a:schemeClr>
              </a:solidFill>
              <a:latin typeface="Calibri" pitchFamily="34" charset="0"/>
            </a:endParaRPr>
          </a:p>
        </p:txBody>
      </p:sp>
      <p:sp>
        <p:nvSpPr>
          <p:cNvPr id="7" name="Rectangle 2">
            <a:extLst>
              <a:ext uri="{FF2B5EF4-FFF2-40B4-BE49-F238E27FC236}">
                <a16:creationId xmlns:a16="http://schemas.microsoft.com/office/drawing/2014/main" id="{20EF19F4-A53E-40CE-BE10-F9D1D99831FC}"/>
              </a:ext>
            </a:extLst>
          </p:cNvPr>
          <p:cNvSpPr>
            <a:spLocks noGrp="1" noChangeArrowheads="1"/>
          </p:cNvSpPr>
          <p:nvPr>
            <p:ph type="title" idx="4294967295"/>
          </p:nvPr>
        </p:nvSpPr>
        <p:spPr>
          <a:xfrm>
            <a:off x="0" y="430272"/>
            <a:ext cx="11161240" cy="981075"/>
          </a:xfrm>
          <a:prstGeom prst="rect">
            <a:avLst/>
          </a:prstGeom>
        </p:spPr>
        <p:txBody>
          <a:bodyPr>
            <a:normAutofit/>
          </a:bodyPr>
          <a:lstStyle/>
          <a:p>
            <a:r>
              <a:rPr lang="en-US" sz="5000" b="1" dirty="0">
                <a:solidFill>
                  <a:schemeClr val="bg1"/>
                </a:solidFill>
                <a:latin typeface="Calibri" pitchFamily="34" charset="0"/>
              </a:rPr>
              <a:t>HMO Plans – Things to Know</a:t>
            </a:r>
          </a:p>
        </p:txBody>
      </p:sp>
      <p:sp>
        <p:nvSpPr>
          <p:cNvPr id="3" name="Slide Number Placeholder 2">
            <a:extLst>
              <a:ext uri="{FF2B5EF4-FFF2-40B4-BE49-F238E27FC236}">
                <a16:creationId xmlns:a16="http://schemas.microsoft.com/office/drawing/2014/main" id="{A785EA12-A54D-4BA3-85DE-3689D3D5046D}"/>
              </a:ext>
            </a:extLst>
          </p:cNvPr>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2" name="Picture 1" descr="A picture containing light&#10;&#10;Description automatically generated">
            <a:extLst>
              <a:ext uri="{FF2B5EF4-FFF2-40B4-BE49-F238E27FC236}">
                <a16:creationId xmlns:a16="http://schemas.microsoft.com/office/drawing/2014/main" id="{D8265384-ED19-4B28-B98F-D8F33F7377FB}"/>
              </a:ext>
            </a:extLst>
          </p:cNvPr>
          <p:cNvPicPr>
            <a:picLocks noChangeAspect="1"/>
          </p:cNvPicPr>
          <p:nvPr/>
        </p:nvPicPr>
        <p:blipFill rotWithShape="1">
          <a:blip r:embed="rId3">
            <a:extLst>
              <a:ext uri="{28A0092B-C50C-407E-A947-70E740481C1C}">
                <a14:useLocalDpi xmlns:a14="http://schemas.microsoft.com/office/drawing/2010/main" val="0"/>
              </a:ext>
            </a:extLst>
          </a:blip>
          <a:srcRect l="15120" t="5599" r="12304" b="13201"/>
          <a:stretch/>
        </p:blipFill>
        <p:spPr>
          <a:xfrm>
            <a:off x="9048328" y="2384882"/>
            <a:ext cx="2304256" cy="2784309"/>
          </a:xfrm>
          <a:prstGeom prst="rect">
            <a:avLst/>
          </a:prstGeom>
        </p:spPr>
      </p:pic>
    </p:spTree>
    <p:extLst>
      <p:ext uri="{BB962C8B-B14F-4D97-AF65-F5344CB8AC3E}">
        <p14:creationId xmlns:p14="http://schemas.microsoft.com/office/powerpoint/2010/main" val="1424062359"/>
      </p:ext>
    </p:extLst>
  </p:cSld>
  <p:clrMapOvr>
    <a:masterClrMapping/>
  </p:clrMapOvr>
  <p:transition spd="slow">
    <p:strips dir="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5400" y="1772816"/>
            <a:ext cx="7849399" cy="3939536"/>
          </a:xfrm>
          <a:prstGeom prst="rect">
            <a:avLst/>
          </a:prstGeom>
          <a:noFill/>
        </p:spPr>
        <p:txBody>
          <a:bodyPr wrap="square" lIns="91435" tIns="45718" rIns="91435" bIns="45718" rtlCol="0">
            <a:spAutoFit/>
          </a:bodyPr>
          <a:lstStyle/>
          <a:p>
            <a:pPr marL="285736" indent="-285736">
              <a:buFont typeface="Arial" pitchFamily="34" charset="0"/>
              <a:buChar char="•"/>
            </a:pPr>
            <a:r>
              <a:rPr lang="en-US" sz="2500" dirty="0">
                <a:solidFill>
                  <a:schemeClr val="bg2">
                    <a:lumMod val="50000"/>
                  </a:schemeClr>
                </a:solidFill>
                <a:latin typeface="Calibri" pitchFamily="34" charset="0"/>
              </a:rPr>
              <a:t>Lowest premiums</a:t>
            </a:r>
          </a:p>
          <a:p>
            <a:pPr marL="285736" indent="-285736">
              <a:buFont typeface="Arial" pitchFamily="34" charset="0"/>
              <a:buChar char="•"/>
            </a:pPr>
            <a:endParaRPr lang="en-US" sz="2500" dirty="0">
              <a:solidFill>
                <a:schemeClr val="bg2">
                  <a:lumMod val="50000"/>
                </a:schemeClr>
              </a:solidFill>
              <a:latin typeface="Calibri" pitchFamily="34" charset="0"/>
            </a:endParaRPr>
          </a:p>
          <a:p>
            <a:pPr marL="285736" indent="-285736">
              <a:buFont typeface="Arial" pitchFamily="34" charset="0"/>
              <a:buChar char="•"/>
            </a:pPr>
            <a:r>
              <a:rPr lang="en-US" sz="2500" dirty="0">
                <a:solidFill>
                  <a:schemeClr val="bg2">
                    <a:lumMod val="50000"/>
                  </a:schemeClr>
                </a:solidFill>
                <a:latin typeface="Calibri" pitchFamily="34" charset="0"/>
              </a:rPr>
              <a:t>Highest out-of-pocket costs for medical services</a:t>
            </a:r>
          </a:p>
          <a:p>
            <a:pPr marL="742913" lvl="1" indent="-285736">
              <a:buFont typeface="Arial" pitchFamily="34" charset="0"/>
              <a:buChar char="•"/>
            </a:pPr>
            <a:endParaRPr lang="en-US" sz="2500" dirty="0">
              <a:solidFill>
                <a:schemeClr val="bg2">
                  <a:lumMod val="50000"/>
                </a:schemeClr>
              </a:solidFill>
              <a:latin typeface="Calibri" pitchFamily="34" charset="0"/>
            </a:endParaRPr>
          </a:p>
          <a:p>
            <a:pPr marL="285736" indent="-285736">
              <a:buFont typeface="Arial" pitchFamily="34" charset="0"/>
              <a:buChar char="•"/>
            </a:pPr>
            <a:r>
              <a:rPr lang="en-US" sz="2500" dirty="0">
                <a:solidFill>
                  <a:schemeClr val="bg2">
                    <a:lumMod val="50000"/>
                  </a:schemeClr>
                </a:solidFill>
                <a:latin typeface="Calibri" pitchFamily="34" charset="0"/>
              </a:rPr>
              <a:t>All services including pharmacy are subject to deductible </a:t>
            </a:r>
          </a:p>
          <a:p>
            <a:pPr marL="285736" indent="-285736">
              <a:buFont typeface="Arial" pitchFamily="34" charset="0"/>
              <a:buChar char="•"/>
            </a:pPr>
            <a:endParaRPr lang="en-US" sz="2500" dirty="0">
              <a:solidFill>
                <a:schemeClr val="bg2">
                  <a:lumMod val="50000"/>
                </a:schemeClr>
              </a:solidFill>
              <a:latin typeface="Calibri" pitchFamily="34" charset="0"/>
            </a:endParaRPr>
          </a:p>
          <a:p>
            <a:pPr marL="285736" indent="-285736">
              <a:buFont typeface="Arial" pitchFamily="34" charset="0"/>
              <a:buChar char="•"/>
            </a:pPr>
            <a:r>
              <a:rPr lang="en-US" sz="2500" dirty="0">
                <a:solidFill>
                  <a:schemeClr val="bg2">
                    <a:lumMod val="50000"/>
                  </a:schemeClr>
                </a:solidFill>
                <a:latin typeface="Calibri" pitchFamily="34" charset="0"/>
              </a:rPr>
              <a:t>No copays </a:t>
            </a:r>
          </a:p>
          <a:p>
            <a:pPr marL="285736" indent="-285736">
              <a:buFont typeface="Arial" pitchFamily="34" charset="0"/>
              <a:buChar char="•"/>
            </a:pPr>
            <a:endParaRPr lang="en-US" sz="2500" dirty="0">
              <a:solidFill>
                <a:schemeClr val="bg2">
                  <a:lumMod val="50000"/>
                </a:schemeClr>
              </a:solidFill>
              <a:latin typeface="Calibri" pitchFamily="34" charset="0"/>
            </a:endParaRPr>
          </a:p>
          <a:p>
            <a:pPr marL="285736" indent="-285736">
              <a:buFont typeface="Arial" pitchFamily="34" charset="0"/>
              <a:buChar char="•"/>
            </a:pPr>
            <a:r>
              <a:rPr lang="en-US" sz="2500" dirty="0">
                <a:solidFill>
                  <a:schemeClr val="bg2">
                    <a:lumMod val="50000"/>
                  </a:schemeClr>
                </a:solidFill>
                <a:latin typeface="Calibri" pitchFamily="34" charset="0"/>
              </a:rPr>
              <a:t>Once you meet your deductible, you pay coinsurance until you meet the out-of-pocket maximum</a:t>
            </a:r>
          </a:p>
        </p:txBody>
      </p:sp>
      <p:sp>
        <p:nvSpPr>
          <p:cNvPr id="7" name="Rectangle 2">
            <a:extLst>
              <a:ext uri="{FF2B5EF4-FFF2-40B4-BE49-F238E27FC236}">
                <a16:creationId xmlns:a16="http://schemas.microsoft.com/office/drawing/2014/main" id="{73D18441-F4D6-47E0-9B87-D58005D7C793}"/>
              </a:ext>
            </a:extLst>
          </p:cNvPr>
          <p:cNvSpPr>
            <a:spLocks noGrp="1" noChangeArrowheads="1"/>
          </p:cNvSpPr>
          <p:nvPr>
            <p:ph type="title" idx="4294967295"/>
          </p:nvPr>
        </p:nvSpPr>
        <p:spPr>
          <a:xfrm>
            <a:off x="0" y="446837"/>
            <a:ext cx="11161240" cy="981075"/>
          </a:xfrm>
          <a:prstGeom prst="rect">
            <a:avLst/>
          </a:prstGeom>
        </p:spPr>
        <p:txBody>
          <a:bodyPr>
            <a:normAutofit/>
          </a:bodyPr>
          <a:lstStyle/>
          <a:p>
            <a:r>
              <a:rPr lang="en-US" sz="5000" b="1" dirty="0">
                <a:solidFill>
                  <a:schemeClr val="bg1"/>
                </a:solidFill>
                <a:latin typeface="Calibri" pitchFamily="34" charset="0"/>
              </a:rPr>
              <a:t>UHC HDHP Plans – Things to Know</a:t>
            </a:r>
          </a:p>
        </p:txBody>
      </p:sp>
      <p:sp>
        <p:nvSpPr>
          <p:cNvPr id="3" name="Slide Number Placeholder 2">
            <a:extLst>
              <a:ext uri="{FF2B5EF4-FFF2-40B4-BE49-F238E27FC236}">
                <a16:creationId xmlns:a16="http://schemas.microsoft.com/office/drawing/2014/main" id="{A5264744-E44F-480F-B943-4E1F60F25513}"/>
              </a:ext>
            </a:extLst>
          </p:cNvPr>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6" name="Picture 5">
            <a:extLst>
              <a:ext uri="{FF2B5EF4-FFF2-40B4-BE49-F238E27FC236}">
                <a16:creationId xmlns:a16="http://schemas.microsoft.com/office/drawing/2014/main" id="{3FB30901-7C8C-4BAD-94D6-AA7B5559F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698" y="4757455"/>
            <a:ext cx="2737033" cy="742434"/>
          </a:xfrm>
          <a:prstGeom prst="rect">
            <a:avLst/>
          </a:prstGeom>
          <a:ln w="38100">
            <a:noFill/>
          </a:ln>
        </p:spPr>
      </p:pic>
      <p:pic>
        <p:nvPicPr>
          <p:cNvPr id="2" name="Picture 1" descr="A close up of a device&#10;&#10;Description automatically generated">
            <a:extLst>
              <a:ext uri="{FF2B5EF4-FFF2-40B4-BE49-F238E27FC236}">
                <a16:creationId xmlns:a16="http://schemas.microsoft.com/office/drawing/2014/main" id="{A2111C31-7185-4E97-AFD5-3B9D07C8D5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6637" y="2843893"/>
            <a:ext cx="2532494" cy="1684108"/>
          </a:xfrm>
          <a:prstGeom prst="rect">
            <a:avLst/>
          </a:prstGeom>
          <a:ln>
            <a:solidFill>
              <a:srgbClr val="0070C0"/>
            </a:solidFill>
          </a:ln>
        </p:spPr>
      </p:pic>
    </p:spTree>
    <p:extLst>
      <p:ext uri="{BB962C8B-B14F-4D97-AF65-F5344CB8AC3E}">
        <p14:creationId xmlns:p14="http://schemas.microsoft.com/office/powerpoint/2010/main" val="3852292121"/>
      </p:ext>
    </p:extLst>
  </p:cSld>
  <p:clrMapOvr>
    <a:masterClrMapping/>
  </p:clrMapOvr>
  <p:transition spd="slow">
    <p:strips dir="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490932837"/>
              </p:ext>
            </p:extLst>
          </p:nvPr>
        </p:nvGraphicFramePr>
        <p:xfrm>
          <a:off x="1726434" y="1556792"/>
          <a:ext cx="8856983" cy="4541520"/>
        </p:xfrm>
        <a:graphic>
          <a:graphicData uri="http://schemas.openxmlformats.org/drawingml/2006/table">
            <a:tbl>
              <a:tblPr firstRow="1" bandRow="1">
                <a:tableStyleId>{7DF18680-E054-41AD-8BC1-D1AEF772440D}</a:tableStyleId>
              </a:tblPr>
              <a:tblGrid>
                <a:gridCol w="2304255">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tblGrid>
              <a:tr h="423845">
                <a:tc>
                  <a:txBody>
                    <a:bodyPr/>
                    <a:lstStyle/>
                    <a:p>
                      <a:pPr algn="ctr"/>
                      <a:endParaRPr lang="en-US" sz="13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pPr algn="ctr"/>
                      <a:r>
                        <a:rPr lang="en-US" sz="1300" dirty="0">
                          <a:latin typeface="Calibri" panose="020F0502020204030204" pitchFamily="34" charset="0"/>
                          <a:cs typeface="Calibri" panose="020F0502020204030204" pitchFamily="34" charset="0"/>
                        </a:rPr>
                        <a:t>ANTHEM</a:t>
                      </a:r>
                    </a:p>
                    <a:p>
                      <a:pPr algn="ctr"/>
                      <a:r>
                        <a:rPr lang="en-US" sz="1300" dirty="0">
                          <a:latin typeface="Calibri" panose="020F0502020204030204" pitchFamily="34" charset="0"/>
                          <a:cs typeface="Calibri" panose="020F0502020204030204" pitchFamily="34" charset="0"/>
                        </a:rPr>
                        <a:t>GOLD HRA</a:t>
                      </a:r>
                      <a:endParaRPr lang="en-US" sz="1300" b="1"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pPr algn="ctr"/>
                      <a:r>
                        <a:rPr lang="en-US" sz="1300" dirty="0">
                          <a:latin typeface="Calibri" panose="020F0502020204030204" pitchFamily="34" charset="0"/>
                          <a:cs typeface="Calibri" panose="020F0502020204030204" pitchFamily="34" charset="0"/>
                        </a:rPr>
                        <a:t>ANTHEM</a:t>
                      </a:r>
                    </a:p>
                    <a:p>
                      <a:pPr algn="ctr"/>
                      <a:r>
                        <a:rPr lang="en-US" sz="1300" dirty="0">
                          <a:latin typeface="Calibri" panose="020F0502020204030204" pitchFamily="34" charset="0"/>
                          <a:cs typeface="Calibri" panose="020F0502020204030204" pitchFamily="34" charset="0"/>
                        </a:rPr>
                        <a:t>SILVER</a:t>
                      </a:r>
                      <a:r>
                        <a:rPr lang="en-US" sz="1300" baseline="0" dirty="0">
                          <a:latin typeface="Calibri" panose="020F0502020204030204" pitchFamily="34" charset="0"/>
                          <a:cs typeface="Calibri" panose="020F0502020204030204" pitchFamily="34" charset="0"/>
                        </a:rPr>
                        <a:t> </a:t>
                      </a:r>
                      <a:r>
                        <a:rPr lang="en-US" sz="1300" dirty="0">
                          <a:latin typeface="Calibri" panose="020F0502020204030204" pitchFamily="34" charset="0"/>
                          <a:cs typeface="Calibri" panose="020F0502020204030204" pitchFamily="34" charset="0"/>
                        </a:rPr>
                        <a:t>HRA</a:t>
                      </a:r>
                      <a:endParaRPr lang="en-US" sz="1300" b="1"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pPr algn="ctr"/>
                      <a:r>
                        <a:rPr lang="en-US" sz="1300" dirty="0">
                          <a:latin typeface="Calibri" panose="020F0502020204030204" pitchFamily="34" charset="0"/>
                          <a:cs typeface="Calibri" panose="020F0502020204030204" pitchFamily="34" charset="0"/>
                        </a:rPr>
                        <a:t>ANTHEM</a:t>
                      </a:r>
                    </a:p>
                    <a:p>
                      <a:pPr algn="ctr"/>
                      <a:r>
                        <a:rPr lang="en-US" sz="1300" dirty="0">
                          <a:latin typeface="Calibri" panose="020F0502020204030204" pitchFamily="34" charset="0"/>
                          <a:cs typeface="Calibri" panose="020F0502020204030204" pitchFamily="34" charset="0"/>
                        </a:rPr>
                        <a:t>BRONZE HRA</a:t>
                      </a:r>
                      <a:endParaRPr lang="en-US" sz="1300" b="1"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pPr algn="ctr"/>
                      <a:r>
                        <a:rPr lang="en-US" sz="1300" dirty="0">
                          <a:latin typeface="Calibri" panose="020F0502020204030204" pitchFamily="34" charset="0"/>
                          <a:cs typeface="Calibri" panose="020F0502020204030204" pitchFamily="34" charset="0"/>
                        </a:rPr>
                        <a:t>UHC &amp; ANTHEM</a:t>
                      </a:r>
                      <a:r>
                        <a:rPr lang="en-US" sz="1300" baseline="0" dirty="0">
                          <a:latin typeface="Calibri" panose="020F0502020204030204" pitchFamily="34" charset="0"/>
                          <a:cs typeface="Calibri" panose="020F0502020204030204" pitchFamily="34" charset="0"/>
                        </a:rPr>
                        <a:t> HMO</a:t>
                      </a:r>
                      <a:endParaRPr lang="en-US" sz="1300" b="1"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pPr algn="ctr"/>
                      <a:r>
                        <a:rPr lang="en-US" sz="1300" dirty="0">
                          <a:latin typeface="Calibri" panose="020F0502020204030204" pitchFamily="34" charset="0"/>
                          <a:cs typeface="Calibri" panose="020F0502020204030204" pitchFamily="34" charset="0"/>
                        </a:rPr>
                        <a:t>UHC </a:t>
                      </a:r>
                    </a:p>
                    <a:p>
                      <a:pPr algn="ctr"/>
                      <a:r>
                        <a:rPr lang="en-US" sz="1300" dirty="0">
                          <a:latin typeface="Calibri" panose="020F0502020204030204" pitchFamily="34" charset="0"/>
                          <a:cs typeface="Calibri" panose="020F0502020204030204" pitchFamily="34" charset="0"/>
                        </a:rPr>
                        <a:t>HDHP</a:t>
                      </a:r>
                      <a:endParaRPr lang="en-US" sz="1300" b="1" dirty="0">
                        <a:latin typeface="Calibri" panose="020F0502020204030204" pitchFamily="34" charset="0"/>
                        <a:cs typeface="Calibri" panose="020F0502020204030204" pitchFamily="34" charset="0"/>
                      </a:endParaRPr>
                    </a:p>
                  </a:txBody>
                  <a:tcPr>
                    <a:solidFill>
                      <a:schemeClr val="bg2">
                        <a:lumMod val="50000"/>
                      </a:schemeClr>
                    </a:solidFill>
                  </a:tcPr>
                </a:tc>
                <a:extLst>
                  <a:ext uri="{0D108BD9-81ED-4DB2-BD59-A6C34878D82A}">
                    <a16:rowId xmlns:a16="http://schemas.microsoft.com/office/drawing/2014/main" val="10000"/>
                  </a:ext>
                </a:extLst>
              </a:tr>
              <a:tr h="257334">
                <a:tc gridSpan="6">
                  <a:txBody>
                    <a:bodyPr/>
                    <a:lstStyle/>
                    <a:p>
                      <a:pPr algn="ctr"/>
                      <a:r>
                        <a:rPr lang="en-US" sz="1300" b="1" dirty="0">
                          <a:latin typeface="Calibri" panose="020F0502020204030204" pitchFamily="34" charset="0"/>
                          <a:cs typeface="Calibri" panose="020F0502020204030204" pitchFamily="34" charset="0"/>
                        </a:rPr>
                        <a:t>In-Network Deductible</a:t>
                      </a:r>
                    </a:p>
                  </a:txBody>
                  <a:tcPr anchor="ctr"/>
                </a:tc>
                <a:tc hMerge="1">
                  <a:txBody>
                    <a:bodyPr/>
                    <a:lstStyle/>
                    <a:p>
                      <a:pPr algn="ctr"/>
                      <a:endParaRPr lang="en-US" sz="1300" dirty="0">
                        <a:latin typeface="Calibri" panose="020F0502020204030204" pitchFamily="34" charset="0"/>
                        <a:cs typeface="Calibri" panose="020F0502020204030204" pitchFamily="34" charset="0"/>
                      </a:endParaRPr>
                    </a:p>
                  </a:txBody>
                  <a:tcPr anchor="ctr"/>
                </a:tc>
                <a:tc hMerge="1">
                  <a:txBody>
                    <a:bodyPr/>
                    <a:lstStyle/>
                    <a:p>
                      <a:pPr algn="ctr"/>
                      <a:endParaRPr lang="en-US" sz="1300" dirty="0">
                        <a:latin typeface="Calibri" panose="020F0502020204030204" pitchFamily="34" charset="0"/>
                        <a:cs typeface="Calibri" panose="020F0502020204030204" pitchFamily="34" charset="0"/>
                      </a:endParaRPr>
                    </a:p>
                  </a:txBody>
                  <a:tcPr anchor="ctr"/>
                </a:tc>
                <a:tc hMerge="1">
                  <a:txBody>
                    <a:bodyPr/>
                    <a:lstStyle/>
                    <a:p>
                      <a:pPr algn="ctr"/>
                      <a:endParaRPr lang="en-US" sz="1300" dirty="0">
                        <a:latin typeface="Calibri" panose="020F0502020204030204" pitchFamily="34" charset="0"/>
                        <a:cs typeface="Calibri" panose="020F0502020204030204" pitchFamily="34" charset="0"/>
                      </a:endParaRPr>
                    </a:p>
                  </a:txBody>
                  <a:tcPr anchor="ctr"/>
                </a:tc>
                <a:tc hMerge="1">
                  <a:txBody>
                    <a:bodyPr/>
                    <a:lstStyle/>
                    <a:p>
                      <a:pPr algn="ctr"/>
                      <a:endParaRPr lang="en-US" sz="1300" dirty="0">
                        <a:latin typeface="Calibri" panose="020F0502020204030204" pitchFamily="34" charset="0"/>
                        <a:cs typeface="Calibri" panose="020F0502020204030204" pitchFamily="34" charset="0"/>
                      </a:endParaRPr>
                    </a:p>
                  </a:txBody>
                  <a:tcPr anchor="ctr"/>
                </a:tc>
                <a:tc hMerge="1">
                  <a:txBody>
                    <a:bodyPr/>
                    <a:lstStyle/>
                    <a:p>
                      <a:pPr algn="ctr"/>
                      <a:endParaRPr lang="en-US" sz="13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187311">
                <a:tc>
                  <a:txBody>
                    <a:bodyPr/>
                    <a:lstStyle/>
                    <a:p>
                      <a:pPr algn="ctr"/>
                      <a:r>
                        <a:rPr lang="en-US" sz="1300" dirty="0">
                          <a:latin typeface="Calibri" panose="020F0502020204030204" pitchFamily="34" charset="0"/>
                          <a:cs typeface="Calibri" panose="020F0502020204030204" pitchFamily="34" charset="0"/>
                        </a:rPr>
                        <a:t>You</a:t>
                      </a:r>
                    </a:p>
                  </a:txBody>
                  <a:tcPr anchor="ctr"/>
                </a:tc>
                <a:tc>
                  <a:txBody>
                    <a:bodyPr/>
                    <a:lstStyle/>
                    <a:p>
                      <a:pPr algn="ctr"/>
                      <a:r>
                        <a:rPr lang="en-US" sz="1300" dirty="0">
                          <a:latin typeface="Calibri" panose="020F0502020204030204" pitchFamily="34" charset="0"/>
                          <a:cs typeface="Calibri" panose="020F0502020204030204" pitchFamily="34" charset="0"/>
                        </a:rPr>
                        <a:t>$1,500</a:t>
                      </a:r>
                    </a:p>
                  </a:txBody>
                  <a:tcPr anchor="ctr"/>
                </a:tc>
                <a:tc>
                  <a:txBody>
                    <a:bodyPr/>
                    <a:lstStyle/>
                    <a:p>
                      <a:pPr algn="ctr"/>
                      <a:r>
                        <a:rPr lang="en-US" sz="1300" dirty="0">
                          <a:latin typeface="Calibri" panose="020F0502020204030204" pitchFamily="34" charset="0"/>
                          <a:cs typeface="Calibri" panose="020F0502020204030204" pitchFamily="34" charset="0"/>
                        </a:rPr>
                        <a:t>$2,000</a:t>
                      </a:r>
                    </a:p>
                  </a:txBody>
                  <a:tcPr anchor="ctr"/>
                </a:tc>
                <a:tc>
                  <a:txBody>
                    <a:bodyPr/>
                    <a:lstStyle/>
                    <a:p>
                      <a:pPr algn="ctr"/>
                      <a:r>
                        <a:rPr lang="en-US" sz="1300" dirty="0">
                          <a:latin typeface="Calibri" panose="020F0502020204030204" pitchFamily="34" charset="0"/>
                          <a:cs typeface="Calibri" panose="020F0502020204030204" pitchFamily="34" charset="0"/>
                        </a:rPr>
                        <a:t>$2,500</a:t>
                      </a:r>
                    </a:p>
                  </a:txBody>
                  <a:tcPr anchor="ctr"/>
                </a:tc>
                <a:tc>
                  <a:txBody>
                    <a:bodyPr/>
                    <a:lstStyle/>
                    <a:p>
                      <a:pPr algn="ctr"/>
                      <a:r>
                        <a:rPr lang="en-US" sz="1300" dirty="0">
                          <a:latin typeface="Calibri" panose="020F0502020204030204" pitchFamily="34" charset="0"/>
                          <a:cs typeface="Calibri" panose="020F0502020204030204" pitchFamily="34" charset="0"/>
                        </a:rPr>
                        <a:t>$1,300</a:t>
                      </a:r>
                    </a:p>
                  </a:txBody>
                  <a:tcPr anchor="ctr"/>
                </a:tc>
                <a:tc>
                  <a:txBody>
                    <a:bodyPr/>
                    <a:lstStyle/>
                    <a:p>
                      <a:pPr algn="ctr"/>
                      <a:r>
                        <a:rPr lang="en-US" sz="1300" dirty="0">
                          <a:latin typeface="Calibri" panose="020F0502020204030204" pitchFamily="34" charset="0"/>
                          <a:cs typeface="Calibri" panose="020F0502020204030204" pitchFamily="34" charset="0"/>
                        </a:rPr>
                        <a:t>$3,500</a:t>
                      </a:r>
                    </a:p>
                  </a:txBody>
                  <a:tcPr anchor="ctr"/>
                </a:tc>
                <a:extLst>
                  <a:ext uri="{0D108BD9-81ED-4DB2-BD59-A6C34878D82A}">
                    <a16:rowId xmlns:a16="http://schemas.microsoft.com/office/drawing/2014/main" val="10002"/>
                  </a:ext>
                </a:extLst>
              </a:tr>
              <a:tr h="257334">
                <a:tc>
                  <a:txBody>
                    <a:bodyPr/>
                    <a:lstStyle/>
                    <a:p>
                      <a:pPr algn="ctr"/>
                      <a:r>
                        <a:rPr lang="en-US" sz="1300" dirty="0">
                          <a:latin typeface="Calibri" panose="020F0502020204030204" pitchFamily="34" charset="0"/>
                          <a:cs typeface="Calibri" panose="020F0502020204030204" pitchFamily="34" charset="0"/>
                        </a:rPr>
                        <a:t>You + Child(ren)/Spouse</a:t>
                      </a:r>
                    </a:p>
                  </a:txBody>
                  <a:tcPr anchor="ctr"/>
                </a:tc>
                <a:tc>
                  <a:txBody>
                    <a:bodyPr/>
                    <a:lstStyle/>
                    <a:p>
                      <a:pPr algn="ctr"/>
                      <a:r>
                        <a:rPr lang="en-US" sz="1300" dirty="0">
                          <a:latin typeface="Calibri" panose="020F0502020204030204" pitchFamily="34" charset="0"/>
                          <a:cs typeface="Calibri" panose="020F0502020204030204" pitchFamily="34" charset="0"/>
                        </a:rPr>
                        <a:t>$2,250</a:t>
                      </a:r>
                    </a:p>
                  </a:txBody>
                  <a:tcPr anchor="ctr"/>
                </a:tc>
                <a:tc>
                  <a:txBody>
                    <a:bodyPr/>
                    <a:lstStyle/>
                    <a:p>
                      <a:pPr algn="ctr"/>
                      <a:r>
                        <a:rPr lang="en-US" sz="1300" dirty="0">
                          <a:latin typeface="Calibri" panose="020F0502020204030204" pitchFamily="34" charset="0"/>
                          <a:cs typeface="Calibri" panose="020F0502020204030204" pitchFamily="34" charset="0"/>
                        </a:rPr>
                        <a:t>$3,000</a:t>
                      </a:r>
                    </a:p>
                  </a:txBody>
                  <a:tcPr anchor="ctr"/>
                </a:tc>
                <a:tc>
                  <a:txBody>
                    <a:bodyPr/>
                    <a:lstStyle/>
                    <a:p>
                      <a:pPr algn="ctr"/>
                      <a:r>
                        <a:rPr lang="en-US" sz="1300" dirty="0">
                          <a:latin typeface="Calibri" panose="020F0502020204030204" pitchFamily="34" charset="0"/>
                          <a:cs typeface="Calibri" panose="020F0502020204030204" pitchFamily="34" charset="0"/>
                        </a:rPr>
                        <a:t>$3,750</a:t>
                      </a:r>
                    </a:p>
                  </a:txBody>
                  <a:tcPr anchor="ctr"/>
                </a:tc>
                <a:tc>
                  <a:txBody>
                    <a:bodyPr/>
                    <a:lstStyle/>
                    <a:p>
                      <a:pPr algn="ctr"/>
                      <a:r>
                        <a:rPr lang="en-US" sz="1300" dirty="0">
                          <a:latin typeface="Calibri" panose="020F0502020204030204" pitchFamily="34" charset="0"/>
                          <a:cs typeface="Calibri" panose="020F0502020204030204" pitchFamily="34" charset="0"/>
                        </a:rPr>
                        <a:t>$1,950</a:t>
                      </a:r>
                    </a:p>
                  </a:txBody>
                  <a:tcPr anchor="ctr"/>
                </a:tc>
                <a:tc>
                  <a:txBody>
                    <a:bodyPr/>
                    <a:lstStyle/>
                    <a:p>
                      <a:pPr algn="ctr"/>
                      <a:r>
                        <a:rPr lang="en-US" sz="1300" dirty="0">
                          <a:latin typeface="Calibri" panose="020F0502020204030204" pitchFamily="34" charset="0"/>
                          <a:cs typeface="Calibri" panose="020F0502020204030204" pitchFamily="34" charset="0"/>
                        </a:rPr>
                        <a:t>$7,000</a:t>
                      </a:r>
                    </a:p>
                  </a:txBody>
                  <a:tcPr anchor="ctr"/>
                </a:tc>
                <a:extLst>
                  <a:ext uri="{0D108BD9-81ED-4DB2-BD59-A6C34878D82A}">
                    <a16:rowId xmlns:a16="http://schemas.microsoft.com/office/drawing/2014/main" val="10003"/>
                  </a:ext>
                </a:extLst>
              </a:tr>
              <a:tr h="257334">
                <a:tc>
                  <a:txBody>
                    <a:bodyPr/>
                    <a:lstStyle/>
                    <a:p>
                      <a:pPr algn="ctr"/>
                      <a:r>
                        <a:rPr lang="en-US" sz="1300" dirty="0">
                          <a:latin typeface="Calibri" panose="020F0502020204030204" pitchFamily="34" charset="0"/>
                          <a:cs typeface="Calibri" panose="020F0502020204030204" pitchFamily="34" charset="0"/>
                        </a:rPr>
                        <a:t>You + Family</a:t>
                      </a:r>
                    </a:p>
                  </a:txBody>
                  <a:tcPr anchor="ctr"/>
                </a:tc>
                <a:tc>
                  <a:txBody>
                    <a:bodyPr/>
                    <a:lstStyle/>
                    <a:p>
                      <a:pPr algn="ctr"/>
                      <a:r>
                        <a:rPr lang="en-US" sz="1300" dirty="0">
                          <a:latin typeface="Calibri" panose="020F0502020204030204" pitchFamily="34" charset="0"/>
                          <a:cs typeface="Calibri" panose="020F0502020204030204" pitchFamily="34" charset="0"/>
                        </a:rPr>
                        <a:t>$3,000</a:t>
                      </a:r>
                    </a:p>
                  </a:txBody>
                  <a:tcPr anchor="ctr"/>
                </a:tc>
                <a:tc>
                  <a:txBody>
                    <a:bodyPr/>
                    <a:lstStyle/>
                    <a:p>
                      <a:pPr algn="ctr"/>
                      <a:r>
                        <a:rPr lang="en-US" sz="1300" dirty="0">
                          <a:latin typeface="Calibri" panose="020F0502020204030204" pitchFamily="34" charset="0"/>
                          <a:cs typeface="Calibri" panose="020F0502020204030204" pitchFamily="34" charset="0"/>
                        </a:rPr>
                        <a:t>$4,000</a:t>
                      </a:r>
                    </a:p>
                  </a:txBody>
                  <a:tcPr anchor="ctr"/>
                </a:tc>
                <a:tc>
                  <a:txBody>
                    <a:bodyPr/>
                    <a:lstStyle/>
                    <a:p>
                      <a:pPr algn="ctr"/>
                      <a:r>
                        <a:rPr lang="en-US" sz="1300" dirty="0">
                          <a:latin typeface="Calibri" panose="020F0502020204030204" pitchFamily="34" charset="0"/>
                          <a:cs typeface="Calibri" panose="020F0502020204030204" pitchFamily="34" charset="0"/>
                        </a:rPr>
                        <a:t>$5,000</a:t>
                      </a:r>
                    </a:p>
                  </a:txBody>
                  <a:tcPr anchor="ctr"/>
                </a:tc>
                <a:tc>
                  <a:txBody>
                    <a:bodyPr/>
                    <a:lstStyle/>
                    <a:p>
                      <a:pPr algn="ctr"/>
                      <a:r>
                        <a:rPr lang="en-US" sz="1300" dirty="0">
                          <a:latin typeface="Calibri" panose="020F0502020204030204" pitchFamily="34" charset="0"/>
                          <a:cs typeface="Calibri" panose="020F0502020204030204" pitchFamily="34" charset="0"/>
                        </a:rPr>
                        <a:t>$2,600</a:t>
                      </a:r>
                    </a:p>
                  </a:txBody>
                  <a:tcPr anchor="ctr"/>
                </a:tc>
                <a:tc>
                  <a:txBody>
                    <a:bodyPr/>
                    <a:lstStyle/>
                    <a:p>
                      <a:pPr algn="ctr"/>
                      <a:r>
                        <a:rPr lang="en-US" sz="1300" dirty="0">
                          <a:latin typeface="Calibri" panose="020F0502020204030204" pitchFamily="34" charset="0"/>
                          <a:cs typeface="Calibri" panose="020F0502020204030204" pitchFamily="34" charset="0"/>
                        </a:rPr>
                        <a:t>$7,000</a:t>
                      </a:r>
                    </a:p>
                  </a:txBody>
                  <a:tcPr anchor="ctr"/>
                </a:tc>
                <a:extLst>
                  <a:ext uri="{0D108BD9-81ED-4DB2-BD59-A6C34878D82A}">
                    <a16:rowId xmlns:a16="http://schemas.microsoft.com/office/drawing/2014/main" val="10004"/>
                  </a:ext>
                </a:extLst>
              </a:tr>
              <a:tr h="257334">
                <a:tc gridSpan="6">
                  <a:txBody>
                    <a:bodyPr/>
                    <a:lstStyle/>
                    <a:p>
                      <a:pPr algn="ctr"/>
                      <a:r>
                        <a:rPr lang="en-US" sz="1300" b="1" dirty="0">
                          <a:latin typeface="Calibri" panose="020F0502020204030204" pitchFamily="34" charset="0"/>
                          <a:cs typeface="Calibri" panose="020F0502020204030204" pitchFamily="34" charset="0"/>
                        </a:rPr>
                        <a:t>Medical</a:t>
                      </a:r>
                      <a:r>
                        <a:rPr lang="en-US" sz="1300" b="1" baseline="0" dirty="0">
                          <a:latin typeface="Calibri" panose="020F0502020204030204" pitchFamily="34" charset="0"/>
                          <a:cs typeface="Calibri" panose="020F0502020204030204" pitchFamily="34" charset="0"/>
                        </a:rPr>
                        <a:t> Out-Of-Pocket Max</a:t>
                      </a:r>
                      <a:endParaRPr lang="en-US" sz="1300" b="1" dirty="0">
                        <a:latin typeface="Calibri" panose="020F0502020204030204" pitchFamily="34" charset="0"/>
                        <a:cs typeface="Calibri" panose="020F0502020204030204" pitchFamily="34" charset="0"/>
                      </a:endParaRPr>
                    </a:p>
                  </a:txBody>
                  <a:tcPr anchor="ctr"/>
                </a:tc>
                <a:tc hMerge="1">
                  <a:txBody>
                    <a:bodyPr/>
                    <a:lstStyle/>
                    <a:p>
                      <a:pPr algn="ctr"/>
                      <a:endParaRPr lang="en-US" sz="1300" dirty="0">
                        <a:latin typeface="Calibri" panose="020F0502020204030204" pitchFamily="34" charset="0"/>
                        <a:cs typeface="Calibri" panose="020F0502020204030204" pitchFamily="34" charset="0"/>
                      </a:endParaRPr>
                    </a:p>
                  </a:txBody>
                  <a:tcPr anchor="ctr"/>
                </a:tc>
                <a:tc hMerge="1">
                  <a:txBody>
                    <a:bodyPr/>
                    <a:lstStyle/>
                    <a:p>
                      <a:pPr algn="ctr"/>
                      <a:endParaRPr lang="en-US" sz="1300" dirty="0">
                        <a:latin typeface="Calibri" panose="020F0502020204030204" pitchFamily="34" charset="0"/>
                        <a:cs typeface="Calibri" panose="020F0502020204030204" pitchFamily="34" charset="0"/>
                      </a:endParaRPr>
                    </a:p>
                  </a:txBody>
                  <a:tcPr anchor="ctr"/>
                </a:tc>
                <a:tc hMerge="1">
                  <a:txBody>
                    <a:bodyPr/>
                    <a:lstStyle/>
                    <a:p>
                      <a:pPr algn="ctr"/>
                      <a:endParaRPr lang="en-US" sz="1300" dirty="0">
                        <a:latin typeface="Calibri" panose="020F0502020204030204" pitchFamily="34" charset="0"/>
                        <a:cs typeface="Calibri" panose="020F0502020204030204" pitchFamily="34" charset="0"/>
                      </a:endParaRPr>
                    </a:p>
                  </a:txBody>
                  <a:tcPr anchor="ctr"/>
                </a:tc>
                <a:tc hMerge="1">
                  <a:txBody>
                    <a:bodyPr/>
                    <a:lstStyle/>
                    <a:p>
                      <a:pPr algn="ctr"/>
                      <a:endParaRPr lang="en-US" sz="1300" dirty="0">
                        <a:latin typeface="Calibri" panose="020F0502020204030204" pitchFamily="34" charset="0"/>
                        <a:cs typeface="Calibri" panose="020F0502020204030204" pitchFamily="34" charset="0"/>
                      </a:endParaRPr>
                    </a:p>
                  </a:txBody>
                  <a:tcPr anchor="ctr"/>
                </a:tc>
                <a:tc hMerge="1">
                  <a:txBody>
                    <a:bodyPr/>
                    <a:lstStyle/>
                    <a:p>
                      <a:pPr algn="ctr"/>
                      <a:endParaRPr lang="en-US" sz="13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5"/>
                  </a:ext>
                </a:extLst>
              </a:tr>
              <a:tr h="181199">
                <a:tc>
                  <a:txBody>
                    <a:bodyPr/>
                    <a:lstStyle/>
                    <a:p>
                      <a:pPr algn="ctr"/>
                      <a:r>
                        <a:rPr lang="en-US" sz="1300" dirty="0">
                          <a:latin typeface="Calibri" panose="020F0502020204030204" pitchFamily="34" charset="0"/>
                          <a:cs typeface="Calibri" panose="020F0502020204030204" pitchFamily="34" charset="0"/>
                        </a:rPr>
                        <a:t>You</a:t>
                      </a:r>
                    </a:p>
                  </a:txBody>
                  <a:tcPr anchor="ctr"/>
                </a:tc>
                <a:tc>
                  <a:txBody>
                    <a:bodyPr/>
                    <a:lstStyle/>
                    <a:p>
                      <a:pPr algn="ctr"/>
                      <a:r>
                        <a:rPr lang="en-US" sz="1300" dirty="0">
                          <a:latin typeface="Calibri" panose="020F0502020204030204" pitchFamily="34" charset="0"/>
                          <a:cs typeface="Calibri" panose="020F0502020204030204" pitchFamily="34" charset="0"/>
                        </a:rPr>
                        <a:t>$4,000</a:t>
                      </a:r>
                    </a:p>
                  </a:txBody>
                  <a:tcPr anchor="ctr"/>
                </a:tc>
                <a:tc>
                  <a:txBody>
                    <a:bodyPr/>
                    <a:lstStyle/>
                    <a:p>
                      <a:pPr algn="ctr"/>
                      <a:r>
                        <a:rPr lang="en-US" sz="1300" dirty="0">
                          <a:latin typeface="Calibri" panose="020F0502020204030204" pitchFamily="34" charset="0"/>
                          <a:cs typeface="Calibri" panose="020F0502020204030204" pitchFamily="34" charset="0"/>
                        </a:rPr>
                        <a:t>$5,000</a:t>
                      </a:r>
                    </a:p>
                  </a:txBody>
                  <a:tcPr anchor="ctr"/>
                </a:tc>
                <a:tc>
                  <a:txBody>
                    <a:bodyPr/>
                    <a:lstStyle/>
                    <a:p>
                      <a:pPr algn="ctr"/>
                      <a:r>
                        <a:rPr lang="en-US" sz="1300" dirty="0">
                          <a:latin typeface="Calibri" panose="020F0502020204030204" pitchFamily="34" charset="0"/>
                          <a:cs typeface="Calibri" panose="020F0502020204030204" pitchFamily="34" charset="0"/>
                        </a:rPr>
                        <a:t>$6,000</a:t>
                      </a:r>
                    </a:p>
                  </a:txBody>
                  <a:tcPr anchor="ctr"/>
                </a:tc>
                <a:tc>
                  <a:txBody>
                    <a:bodyPr/>
                    <a:lstStyle/>
                    <a:p>
                      <a:pPr algn="ctr"/>
                      <a:r>
                        <a:rPr lang="en-US" sz="1300" dirty="0">
                          <a:latin typeface="Calibri" panose="020F0502020204030204" pitchFamily="34" charset="0"/>
                          <a:cs typeface="Calibri" panose="020F0502020204030204" pitchFamily="34" charset="0"/>
                        </a:rPr>
                        <a:t>$4,000</a:t>
                      </a:r>
                    </a:p>
                  </a:txBody>
                  <a:tcPr anchor="ctr"/>
                </a:tc>
                <a:tc>
                  <a:txBody>
                    <a:bodyPr/>
                    <a:lstStyle/>
                    <a:p>
                      <a:pPr algn="ctr"/>
                      <a:r>
                        <a:rPr lang="en-US" sz="1300" dirty="0">
                          <a:latin typeface="Calibri" panose="020F0502020204030204" pitchFamily="34" charset="0"/>
                          <a:cs typeface="Calibri" panose="020F0502020204030204" pitchFamily="34" charset="0"/>
                        </a:rPr>
                        <a:t>$6,450</a:t>
                      </a:r>
                    </a:p>
                  </a:txBody>
                  <a:tcPr anchor="ctr"/>
                </a:tc>
                <a:extLst>
                  <a:ext uri="{0D108BD9-81ED-4DB2-BD59-A6C34878D82A}">
                    <a16:rowId xmlns:a16="http://schemas.microsoft.com/office/drawing/2014/main" val="10006"/>
                  </a:ext>
                </a:extLst>
              </a:tr>
              <a:tr h="257334">
                <a:tc>
                  <a:txBody>
                    <a:bodyPr/>
                    <a:lstStyle/>
                    <a:p>
                      <a:pPr algn="ctr"/>
                      <a:r>
                        <a:rPr lang="en-US" sz="1300" dirty="0">
                          <a:latin typeface="Calibri" panose="020F0502020204030204" pitchFamily="34" charset="0"/>
                          <a:cs typeface="Calibri" panose="020F0502020204030204" pitchFamily="34" charset="0"/>
                        </a:rPr>
                        <a:t>You + Child(ren)/Spouse</a:t>
                      </a:r>
                    </a:p>
                  </a:txBody>
                  <a:tcPr anchor="ctr"/>
                </a:tc>
                <a:tc>
                  <a:txBody>
                    <a:bodyPr/>
                    <a:lstStyle/>
                    <a:p>
                      <a:pPr algn="ctr"/>
                      <a:r>
                        <a:rPr lang="en-US" sz="1300" dirty="0">
                          <a:latin typeface="Calibri" panose="020F0502020204030204" pitchFamily="34" charset="0"/>
                          <a:cs typeface="Calibri" panose="020F0502020204030204" pitchFamily="34" charset="0"/>
                        </a:rPr>
                        <a:t>$6,000</a:t>
                      </a:r>
                    </a:p>
                  </a:txBody>
                  <a:tcPr anchor="ctr"/>
                </a:tc>
                <a:tc>
                  <a:txBody>
                    <a:bodyPr/>
                    <a:lstStyle/>
                    <a:p>
                      <a:pPr algn="ctr"/>
                      <a:r>
                        <a:rPr lang="en-US" sz="1300" dirty="0">
                          <a:latin typeface="Calibri" panose="020F0502020204030204" pitchFamily="34" charset="0"/>
                          <a:cs typeface="Calibri" panose="020F0502020204030204" pitchFamily="34" charset="0"/>
                        </a:rPr>
                        <a:t>$7,500</a:t>
                      </a:r>
                    </a:p>
                  </a:txBody>
                  <a:tcPr anchor="ctr"/>
                </a:tc>
                <a:tc>
                  <a:txBody>
                    <a:bodyPr/>
                    <a:lstStyle/>
                    <a:p>
                      <a:pPr algn="ctr"/>
                      <a:r>
                        <a:rPr lang="en-US" sz="1300" dirty="0">
                          <a:latin typeface="Calibri" panose="020F0502020204030204" pitchFamily="34" charset="0"/>
                          <a:cs typeface="Calibri" panose="020F0502020204030204" pitchFamily="34" charset="0"/>
                        </a:rPr>
                        <a:t>$9,000</a:t>
                      </a:r>
                    </a:p>
                  </a:txBody>
                  <a:tcPr anchor="ctr"/>
                </a:tc>
                <a:tc>
                  <a:txBody>
                    <a:bodyPr/>
                    <a:lstStyle/>
                    <a:p>
                      <a:pPr algn="ctr"/>
                      <a:r>
                        <a:rPr lang="en-US" sz="1300" dirty="0">
                          <a:latin typeface="Calibri" panose="020F0502020204030204" pitchFamily="34" charset="0"/>
                          <a:cs typeface="Calibri" panose="020F0502020204030204" pitchFamily="34" charset="0"/>
                        </a:rPr>
                        <a:t>$6,500</a:t>
                      </a:r>
                    </a:p>
                  </a:txBody>
                  <a:tcPr anchor="ctr"/>
                </a:tc>
                <a:tc>
                  <a:txBody>
                    <a:bodyPr/>
                    <a:lstStyle/>
                    <a:p>
                      <a:pPr algn="ctr"/>
                      <a:r>
                        <a:rPr lang="en-US" sz="1300" dirty="0">
                          <a:latin typeface="Calibri" panose="020F0502020204030204" pitchFamily="34" charset="0"/>
                          <a:cs typeface="Calibri" panose="020F0502020204030204" pitchFamily="34" charset="0"/>
                        </a:rPr>
                        <a:t>$12,900</a:t>
                      </a:r>
                    </a:p>
                  </a:txBody>
                  <a:tcPr anchor="ctr"/>
                </a:tc>
                <a:extLst>
                  <a:ext uri="{0D108BD9-81ED-4DB2-BD59-A6C34878D82A}">
                    <a16:rowId xmlns:a16="http://schemas.microsoft.com/office/drawing/2014/main" val="10007"/>
                  </a:ext>
                </a:extLst>
              </a:tr>
              <a:tr h="257334">
                <a:tc>
                  <a:txBody>
                    <a:bodyPr/>
                    <a:lstStyle/>
                    <a:p>
                      <a:pPr algn="ctr"/>
                      <a:r>
                        <a:rPr lang="en-US" sz="1300" dirty="0">
                          <a:latin typeface="Calibri" panose="020F0502020204030204" pitchFamily="34" charset="0"/>
                          <a:cs typeface="Calibri" panose="020F0502020204030204" pitchFamily="34" charset="0"/>
                        </a:rPr>
                        <a:t>You + Family</a:t>
                      </a:r>
                    </a:p>
                  </a:txBody>
                  <a:tcPr anchor="ctr"/>
                </a:tc>
                <a:tc>
                  <a:txBody>
                    <a:bodyPr/>
                    <a:lstStyle/>
                    <a:p>
                      <a:pPr algn="ctr"/>
                      <a:r>
                        <a:rPr lang="en-US" sz="1300" dirty="0">
                          <a:latin typeface="Calibri" panose="020F0502020204030204" pitchFamily="34" charset="0"/>
                          <a:cs typeface="Calibri" panose="020F0502020204030204" pitchFamily="34" charset="0"/>
                        </a:rPr>
                        <a:t>$8,000</a:t>
                      </a:r>
                    </a:p>
                  </a:txBody>
                  <a:tcPr anchor="ctr"/>
                </a:tc>
                <a:tc>
                  <a:txBody>
                    <a:bodyPr/>
                    <a:lstStyle/>
                    <a:p>
                      <a:pPr algn="ctr"/>
                      <a:r>
                        <a:rPr lang="en-US" sz="1300" dirty="0">
                          <a:latin typeface="Calibri" panose="020F0502020204030204" pitchFamily="34" charset="0"/>
                          <a:cs typeface="Calibri" panose="020F0502020204030204" pitchFamily="34" charset="0"/>
                        </a:rPr>
                        <a:t>$10,000</a:t>
                      </a:r>
                    </a:p>
                  </a:txBody>
                  <a:tcPr anchor="ctr"/>
                </a:tc>
                <a:tc>
                  <a:txBody>
                    <a:bodyPr/>
                    <a:lstStyle/>
                    <a:p>
                      <a:pPr algn="ctr"/>
                      <a:r>
                        <a:rPr lang="en-US" sz="1300" dirty="0">
                          <a:latin typeface="Calibri" panose="020F0502020204030204" pitchFamily="34" charset="0"/>
                          <a:cs typeface="Calibri" panose="020F0502020204030204" pitchFamily="34" charset="0"/>
                        </a:rPr>
                        <a:t>$12,000</a:t>
                      </a:r>
                    </a:p>
                  </a:txBody>
                  <a:tcPr anchor="ctr"/>
                </a:tc>
                <a:tc>
                  <a:txBody>
                    <a:bodyPr/>
                    <a:lstStyle/>
                    <a:p>
                      <a:pPr algn="ctr"/>
                      <a:r>
                        <a:rPr lang="en-US" sz="1300" dirty="0">
                          <a:latin typeface="Calibri" panose="020F0502020204030204" pitchFamily="34" charset="0"/>
                          <a:cs typeface="Calibri" panose="020F0502020204030204" pitchFamily="34" charset="0"/>
                        </a:rPr>
                        <a:t>$9,000</a:t>
                      </a:r>
                    </a:p>
                  </a:txBody>
                  <a:tcPr anchor="ctr"/>
                </a:tc>
                <a:tc>
                  <a:txBody>
                    <a:bodyPr/>
                    <a:lstStyle/>
                    <a:p>
                      <a:pPr algn="ctr"/>
                      <a:r>
                        <a:rPr lang="en-US" sz="1300" dirty="0">
                          <a:latin typeface="Calibri" panose="020F0502020204030204" pitchFamily="34" charset="0"/>
                          <a:cs typeface="Calibri" panose="020F0502020204030204" pitchFamily="34" charset="0"/>
                        </a:rPr>
                        <a:t>$12,900</a:t>
                      </a:r>
                    </a:p>
                  </a:txBody>
                  <a:tcPr anchor="ctr"/>
                </a:tc>
                <a:extLst>
                  <a:ext uri="{0D108BD9-81ED-4DB2-BD59-A6C34878D82A}">
                    <a16:rowId xmlns:a16="http://schemas.microsoft.com/office/drawing/2014/main" val="10008"/>
                  </a:ext>
                </a:extLst>
              </a:tr>
              <a:tr h="257334">
                <a:tc>
                  <a:txBody>
                    <a:bodyPr/>
                    <a:lstStyle/>
                    <a:p>
                      <a:pPr algn="ctr"/>
                      <a:r>
                        <a:rPr lang="en-US" sz="1300" dirty="0">
                          <a:latin typeface="Calibri" panose="020F0502020204030204" pitchFamily="34" charset="0"/>
                          <a:cs typeface="Calibri" panose="020F0502020204030204" pitchFamily="34" charset="0"/>
                        </a:rPr>
                        <a:t>Coinsurance</a:t>
                      </a:r>
                      <a:r>
                        <a:rPr lang="en-US" sz="1300" baseline="0" dirty="0">
                          <a:latin typeface="Calibri" panose="020F0502020204030204" pitchFamily="34" charset="0"/>
                          <a:cs typeface="Calibri" panose="020F0502020204030204" pitchFamily="34" charset="0"/>
                        </a:rPr>
                        <a:t> (Plan Pays)</a:t>
                      </a:r>
                      <a:endParaRPr lang="en-US" sz="1300" b="1" dirty="0">
                        <a:latin typeface="Calibri" panose="020F0502020204030204" pitchFamily="34" charset="0"/>
                        <a:cs typeface="Calibri" panose="020F0502020204030204" pitchFamily="34" charset="0"/>
                      </a:endParaRPr>
                    </a:p>
                  </a:txBody>
                  <a:tcPr anchor="ctr"/>
                </a:tc>
                <a:tc>
                  <a:txBody>
                    <a:bodyPr/>
                    <a:lstStyle/>
                    <a:p>
                      <a:pPr algn="ctr"/>
                      <a:r>
                        <a:rPr lang="en-US" sz="1300" dirty="0">
                          <a:latin typeface="Calibri" panose="020F0502020204030204" pitchFamily="34" charset="0"/>
                          <a:cs typeface="Calibri" panose="020F0502020204030204" pitchFamily="34" charset="0"/>
                        </a:rPr>
                        <a:t>85 %</a:t>
                      </a:r>
                      <a:endParaRPr lang="en-US" sz="1300" b="0" dirty="0">
                        <a:latin typeface="Calibri" panose="020F0502020204030204" pitchFamily="34" charset="0"/>
                        <a:cs typeface="Calibri" panose="020F0502020204030204" pitchFamily="34" charset="0"/>
                      </a:endParaRPr>
                    </a:p>
                  </a:txBody>
                  <a:tcPr anchor="ctr"/>
                </a:tc>
                <a:tc>
                  <a:txBody>
                    <a:bodyPr/>
                    <a:lstStyle/>
                    <a:p>
                      <a:pPr algn="ctr"/>
                      <a:r>
                        <a:rPr lang="en-US" sz="1300" dirty="0">
                          <a:latin typeface="Calibri" panose="020F0502020204030204" pitchFamily="34" charset="0"/>
                          <a:cs typeface="Calibri" panose="020F0502020204030204" pitchFamily="34" charset="0"/>
                        </a:rPr>
                        <a:t>80 %</a:t>
                      </a:r>
                      <a:endParaRPr lang="en-US" sz="1300" b="0" dirty="0">
                        <a:latin typeface="Calibri" panose="020F0502020204030204" pitchFamily="34" charset="0"/>
                        <a:cs typeface="Calibri" panose="020F0502020204030204" pitchFamily="34" charset="0"/>
                      </a:endParaRPr>
                    </a:p>
                  </a:txBody>
                  <a:tcPr anchor="ctr"/>
                </a:tc>
                <a:tc>
                  <a:txBody>
                    <a:bodyPr/>
                    <a:lstStyle/>
                    <a:p>
                      <a:pPr algn="ctr"/>
                      <a:r>
                        <a:rPr lang="en-US" sz="1300" dirty="0">
                          <a:latin typeface="Calibri" panose="020F0502020204030204" pitchFamily="34" charset="0"/>
                          <a:cs typeface="Calibri" panose="020F0502020204030204" pitchFamily="34" charset="0"/>
                        </a:rPr>
                        <a:t>75 %</a:t>
                      </a:r>
                      <a:endParaRPr lang="en-US" sz="1300" b="0" dirty="0">
                        <a:latin typeface="Calibri" panose="020F0502020204030204" pitchFamily="34" charset="0"/>
                        <a:cs typeface="Calibri" panose="020F0502020204030204" pitchFamily="34" charset="0"/>
                      </a:endParaRPr>
                    </a:p>
                  </a:txBody>
                  <a:tcPr anchor="ctr"/>
                </a:tc>
                <a:tc>
                  <a:txBody>
                    <a:bodyPr/>
                    <a:lstStyle/>
                    <a:p>
                      <a:pPr algn="ctr"/>
                      <a:r>
                        <a:rPr lang="en-US" sz="1300" dirty="0">
                          <a:latin typeface="Calibri" panose="020F0502020204030204" pitchFamily="34" charset="0"/>
                          <a:cs typeface="Calibri" panose="020F0502020204030204" pitchFamily="34" charset="0"/>
                        </a:rPr>
                        <a:t>80 %</a:t>
                      </a:r>
                      <a:endParaRPr lang="en-US" sz="1300" b="0" dirty="0">
                        <a:latin typeface="Calibri" panose="020F0502020204030204" pitchFamily="34" charset="0"/>
                        <a:cs typeface="Calibri" panose="020F0502020204030204" pitchFamily="34" charset="0"/>
                      </a:endParaRPr>
                    </a:p>
                  </a:txBody>
                  <a:tcPr anchor="ctr"/>
                </a:tc>
                <a:tc>
                  <a:txBody>
                    <a:bodyPr/>
                    <a:lstStyle/>
                    <a:p>
                      <a:pPr algn="ctr"/>
                      <a:r>
                        <a:rPr lang="en-US" sz="1300" dirty="0">
                          <a:latin typeface="Calibri" panose="020F0502020204030204" pitchFamily="34" charset="0"/>
                          <a:cs typeface="Calibri" panose="020F0502020204030204" pitchFamily="34" charset="0"/>
                        </a:rPr>
                        <a:t>70</a:t>
                      </a:r>
                      <a:r>
                        <a:rPr lang="en-US" sz="1300" baseline="0" dirty="0">
                          <a:latin typeface="Calibri" panose="020F0502020204030204" pitchFamily="34" charset="0"/>
                          <a:cs typeface="Calibri" panose="020F0502020204030204" pitchFamily="34" charset="0"/>
                        </a:rPr>
                        <a:t> %</a:t>
                      </a:r>
                      <a:endParaRPr lang="en-US" sz="1300" b="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9"/>
                  </a:ext>
                </a:extLst>
              </a:tr>
              <a:tr h="247095">
                <a:tc>
                  <a:txBody>
                    <a:bodyPr/>
                    <a:lstStyle/>
                    <a:p>
                      <a:pPr algn="ctr"/>
                      <a:r>
                        <a:rPr lang="en-US" sz="1300" dirty="0">
                          <a:latin typeface="Calibri" panose="020F0502020204030204" pitchFamily="34" charset="0"/>
                          <a:cs typeface="Calibri" panose="020F0502020204030204" pitchFamily="34" charset="0"/>
                        </a:rPr>
                        <a:t>PCP/Specialist</a:t>
                      </a:r>
                      <a:r>
                        <a:rPr lang="en-US" sz="1300" baseline="0" dirty="0">
                          <a:latin typeface="Calibri" panose="020F0502020204030204" pitchFamily="34" charset="0"/>
                          <a:cs typeface="Calibri" panose="020F0502020204030204" pitchFamily="34" charset="0"/>
                        </a:rPr>
                        <a:t> Visit</a:t>
                      </a:r>
                      <a:endParaRPr lang="en-US" sz="1300" b="0" dirty="0">
                        <a:latin typeface="Calibri" panose="020F0502020204030204" pitchFamily="34" charset="0"/>
                        <a:cs typeface="Calibri" panose="020F0502020204030204" pitchFamily="34" charset="0"/>
                      </a:endParaRPr>
                    </a:p>
                  </a:txBody>
                  <a:tcPr anchor="ctr"/>
                </a:tc>
                <a:tc>
                  <a:txBody>
                    <a:bodyPr/>
                    <a:lstStyle/>
                    <a:p>
                      <a:pPr algn="ctr"/>
                      <a:r>
                        <a:rPr lang="en-US" sz="1300" dirty="0">
                          <a:latin typeface="Calibri" panose="020F0502020204030204" pitchFamily="34" charset="0"/>
                          <a:cs typeface="Calibri" panose="020F0502020204030204" pitchFamily="34" charset="0"/>
                        </a:rPr>
                        <a:t>Coins After Ded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Calibri" panose="020F0502020204030204" pitchFamily="34" charset="0"/>
                          <a:cs typeface="Calibri" panose="020F0502020204030204" pitchFamily="34" charset="0"/>
                        </a:rPr>
                        <a:t>Coins After Ded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Calibri" panose="020F0502020204030204" pitchFamily="34" charset="0"/>
                          <a:cs typeface="Calibri" panose="020F0502020204030204" pitchFamily="34" charset="0"/>
                        </a:rPr>
                        <a:t>Coins After Ded</a:t>
                      </a:r>
                    </a:p>
                  </a:txBody>
                  <a:tcPr anchor="ctr"/>
                </a:tc>
                <a:tc>
                  <a:txBody>
                    <a:bodyPr/>
                    <a:lstStyle/>
                    <a:p>
                      <a:pPr algn="ctr"/>
                      <a:r>
                        <a:rPr lang="en-US" sz="1300" dirty="0">
                          <a:latin typeface="Calibri" panose="020F0502020204030204" pitchFamily="34" charset="0"/>
                          <a:cs typeface="Calibri" panose="020F0502020204030204" pitchFamily="34" charset="0"/>
                        </a:rPr>
                        <a:t>$35/$45 Copay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Calibri" panose="020F0502020204030204" pitchFamily="34" charset="0"/>
                          <a:cs typeface="Calibri" panose="020F0502020204030204" pitchFamily="34" charset="0"/>
                        </a:rPr>
                        <a:t>Coins After Ded</a:t>
                      </a:r>
                    </a:p>
                  </a:txBody>
                  <a:tcPr anchor="ctr"/>
                </a:tc>
                <a:extLst>
                  <a:ext uri="{0D108BD9-81ED-4DB2-BD59-A6C34878D82A}">
                    <a16:rowId xmlns:a16="http://schemas.microsoft.com/office/drawing/2014/main" val="10010"/>
                  </a:ext>
                </a:extLst>
              </a:tr>
              <a:tr h="257334">
                <a:tc gridSpan="6">
                  <a:txBody>
                    <a:bodyPr/>
                    <a:lstStyle/>
                    <a:p>
                      <a:pPr algn="ctr"/>
                      <a:r>
                        <a:rPr lang="en-US" sz="1300" b="1" dirty="0">
                          <a:latin typeface="Calibri" panose="020F0502020204030204" pitchFamily="34" charset="0"/>
                          <a:cs typeface="Calibri" panose="020F0502020204030204" pitchFamily="34" charset="0"/>
                        </a:rPr>
                        <a:t>Plan Provided HRA Credits</a:t>
                      </a:r>
                    </a:p>
                  </a:txBody>
                  <a:tcPr anchor="ctr"/>
                </a:tc>
                <a:tc hMerge="1">
                  <a:txBody>
                    <a:bodyPr/>
                    <a:lstStyle/>
                    <a:p>
                      <a:pPr algn="ctr"/>
                      <a:endParaRPr lang="en-US" sz="1300" dirty="0">
                        <a:latin typeface="Calibri" panose="020F0502020204030204" pitchFamily="34" charset="0"/>
                        <a:cs typeface="Calibri" panose="020F0502020204030204" pitchFamily="34" charset="0"/>
                      </a:endParaRPr>
                    </a:p>
                  </a:txBody>
                  <a:tcPr anchor="ctr"/>
                </a:tc>
                <a:tc hMerge="1">
                  <a:txBody>
                    <a:bodyPr/>
                    <a:lstStyle/>
                    <a:p>
                      <a:pPr algn="ctr"/>
                      <a:endParaRPr lang="en-US" sz="1300" dirty="0">
                        <a:latin typeface="Calibri" panose="020F0502020204030204" pitchFamily="34" charset="0"/>
                        <a:cs typeface="Calibri" panose="020F0502020204030204" pitchFamily="34" charset="0"/>
                      </a:endParaRPr>
                    </a:p>
                  </a:txBody>
                  <a:tcPr anchor="ctr"/>
                </a:tc>
                <a:tc hMerge="1">
                  <a:txBody>
                    <a:bodyPr/>
                    <a:lstStyle/>
                    <a:p>
                      <a:pPr algn="ctr"/>
                      <a:endParaRPr lang="en-US" sz="1300" dirty="0">
                        <a:latin typeface="Calibri" panose="020F0502020204030204" pitchFamily="34" charset="0"/>
                        <a:cs typeface="Calibri" panose="020F0502020204030204" pitchFamily="34" charset="0"/>
                      </a:endParaRPr>
                    </a:p>
                  </a:txBody>
                  <a:tcPr anchor="ctr"/>
                </a:tc>
                <a:tc hMerge="1">
                  <a:txBody>
                    <a:bodyPr/>
                    <a:lstStyle/>
                    <a:p>
                      <a:pPr algn="ctr"/>
                      <a:endParaRPr lang="en-US" sz="1300" dirty="0">
                        <a:latin typeface="Calibri" panose="020F0502020204030204" pitchFamily="34" charset="0"/>
                        <a:cs typeface="Calibri" panose="020F0502020204030204" pitchFamily="34" charset="0"/>
                      </a:endParaRPr>
                    </a:p>
                  </a:txBody>
                  <a:tcPr anchor="ctr"/>
                </a:tc>
                <a:tc hMerge="1">
                  <a:txBody>
                    <a:bodyPr/>
                    <a:lstStyle/>
                    <a:p>
                      <a:pPr algn="ctr"/>
                      <a:endParaRPr lang="en-US" sz="13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11"/>
                  </a:ext>
                </a:extLst>
              </a:tr>
              <a:tr h="172031">
                <a:tc>
                  <a:txBody>
                    <a:bodyPr/>
                    <a:lstStyle/>
                    <a:p>
                      <a:pPr algn="ctr"/>
                      <a:r>
                        <a:rPr lang="en-US" sz="1300" dirty="0">
                          <a:latin typeface="Calibri" panose="020F0502020204030204" pitchFamily="34" charset="0"/>
                          <a:cs typeface="Calibri" panose="020F0502020204030204" pitchFamily="34" charset="0"/>
                        </a:rPr>
                        <a:t>You</a:t>
                      </a:r>
                      <a:endParaRPr lang="en-US" sz="1300" b="1" dirty="0">
                        <a:latin typeface="Calibri" panose="020F0502020204030204" pitchFamily="34" charset="0"/>
                        <a:cs typeface="Calibri" panose="020F0502020204030204" pitchFamily="34" charset="0"/>
                      </a:endParaRPr>
                    </a:p>
                  </a:txBody>
                  <a:tcPr anchor="ctr"/>
                </a:tc>
                <a:tc>
                  <a:txBody>
                    <a:bodyPr/>
                    <a:lstStyle/>
                    <a:p>
                      <a:pPr algn="ctr"/>
                      <a:r>
                        <a:rPr lang="en-US" sz="1300" dirty="0">
                          <a:latin typeface="Calibri" panose="020F0502020204030204" pitchFamily="34" charset="0"/>
                          <a:cs typeface="Calibri" panose="020F0502020204030204" pitchFamily="34" charset="0"/>
                        </a:rPr>
                        <a:t>$400</a:t>
                      </a:r>
                    </a:p>
                  </a:txBody>
                  <a:tcPr anchor="ctr"/>
                </a:tc>
                <a:tc>
                  <a:txBody>
                    <a:bodyPr/>
                    <a:lstStyle/>
                    <a:p>
                      <a:pPr algn="ctr"/>
                      <a:r>
                        <a:rPr lang="en-US" sz="1300" dirty="0">
                          <a:latin typeface="Calibri" panose="020F0502020204030204" pitchFamily="34" charset="0"/>
                          <a:cs typeface="Calibri" panose="020F0502020204030204" pitchFamily="34" charset="0"/>
                        </a:rPr>
                        <a:t>$200</a:t>
                      </a:r>
                    </a:p>
                  </a:txBody>
                  <a:tcPr anchor="ctr"/>
                </a:tc>
                <a:tc>
                  <a:txBody>
                    <a:bodyPr/>
                    <a:lstStyle/>
                    <a:p>
                      <a:pPr algn="ctr"/>
                      <a:r>
                        <a:rPr lang="en-US" sz="1300" dirty="0">
                          <a:latin typeface="Calibri" panose="020F0502020204030204" pitchFamily="34" charset="0"/>
                          <a:cs typeface="Calibri" panose="020F0502020204030204" pitchFamily="34" charset="0"/>
                        </a:rPr>
                        <a:t>$100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Calibri" panose="020F0502020204030204" pitchFamily="34" charset="0"/>
                          <a:cs typeface="Calibri" panose="020F0502020204030204" pitchFamily="34" charset="0"/>
                        </a:rPr>
                        <a:t>N/A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Calibri" panose="020F0502020204030204" pitchFamily="34" charset="0"/>
                          <a:cs typeface="Calibri" panose="020F0502020204030204" pitchFamily="34" charset="0"/>
                        </a:rPr>
                        <a:t>N/A</a:t>
                      </a:r>
                    </a:p>
                  </a:txBody>
                  <a:tcPr anchor="ctr"/>
                </a:tc>
                <a:extLst>
                  <a:ext uri="{0D108BD9-81ED-4DB2-BD59-A6C34878D82A}">
                    <a16:rowId xmlns:a16="http://schemas.microsoft.com/office/drawing/2014/main" val="10012"/>
                  </a:ext>
                </a:extLst>
              </a:tr>
              <a:tr h="257334">
                <a:tc>
                  <a:txBody>
                    <a:bodyPr/>
                    <a:lstStyle/>
                    <a:p>
                      <a:pPr algn="ctr"/>
                      <a:r>
                        <a:rPr lang="en-US" sz="1300" dirty="0">
                          <a:latin typeface="Calibri" panose="020F0502020204030204" pitchFamily="34" charset="0"/>
                          <a:cs typeface="Calibri" panose="020F0502020204030204" pitchFamily="34" charset="0"/>
                        </a:rPr>
                        <a:t>You + Spouse or + Child(ren)</a:t>
                      </a:r>
                      <a:endParaRPr lang="en-US" sz="1300" b="1" dirty="0">
                        <a:latin typeface="Calibri" panose="020F0502020204030204" pitchFamily="34" charset="0"/>
                        <a:cs typeface="Calibri" panose="020F0502020204030204" pitchFamily="34" charset="0"/>
                      </a:endParaRPr>
                    </a:p>
                  </a:txBody>
                  <a:tcPr anchor="ctr"/>
                </a:tc>
                <a:tc>
                  <a:txBody>
                    <a:bodyPr/>
                    <a:lstStyle/>
                    <a:p>
                      <a:pPr algn="ctr"/>
                      <a:r>
                        <a:rPr lang="en-US" sz="1300" dirty="0">
                          <a:latin typeface="Calibri" panose="020F0502020204030204" pitchFamily="34" charset="0"/>
                          <a:cs typeface="Calibri" panose="020F0502020204030204" pitchFamily="34" charset="0"/>
                        </a:rPr>
                        <a:t>$600</a:t>
                      </a:r>
                    </a:p>
                  </a:txBody>
                  <a:tcPr anchor="ctr"/>
                </a:tc>
                <a:tc>
                  <a:txBody>
                    <a:bodyPr/>
                    <a:lstStyle/>
                    <a:p>
                      <a:pPr algn="ctr"/>
                      <a:r>
                        <a:rPr lang="en-US" sz="1300" dirty="0">
                          <a:latin typeface="Calibri" panose="020F0502020204030204" pitchFamily="34" charset="0"/>
                          <a:cs typeface="Calibri" panose="020F0502020204030204" pitchFamily="34" charset="0"/>
                        </a:rPr>
                        <a:t>$300</a:t>
                      </a:r>
                    </a:p>
                  </a:txBody>
                  <a:tcPr anchor="ctr"/>
                </a:tc>
                <a:tc>
                  <a:txBody>
                    <a:bodyPr/>
                    <a:lstStyle/>
                    <a:p>
                      <a:pPr algn="ctr"/>
                      <a:r>
                        <a:rPr lang="en-US" sz="1300" dirty="0">
                          <a:latin typeface="Calibri" panose="020F0502020204030204" pitchFamily="34" charset="0"/>
                          <a:cs typeface="Calibri" panose="020F0502020204030204" pitchFamily="34" charset="0"/>
                        </a:rPr>
                        <a:t>$150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Calibri" panose="020F0502020204030204" pitchFamily="34" charset="0"/>
                          <a:cs typeface="Calibri" panose="020F0502020204030204" pitchFamily="34" charset="0"/>
                        </a:rPr>
                        <a:t>N/A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Calibri" panose="020F0502020204030204" pitchFamily="34" charset="0"/>
                          <a:cs typeface="Calibri" panose="020F0502020204030204" pitchFamily="34" charset="0"/>
                        </a:rPr>
                        <a:t>N/A</a:t>
                      </a:r>
                    </a:p>
                  </a:txBody>
                  <a:tcPr anchor="ctr"/>
                </a:tc>
                <a:extLst>
                  <a:ext uri="{0D108BD9-81ED-4DB2-BD59-A6C34878D82A}">
                    <a16:rowId xmlns:a16="http://schemas.microsoft.com/office/drawing/2014/main" val="10013"/>
                  </a:ext>
                </a:extLst>
              </a:tr>
              <a:tr h="257334">
                <a:tc>
                  <a:txBody>
                    <a:bodyPr/>
                    <a:lstStyle/>
                    <a:p>
                      <a:pPr algn="ctr"/>
                      <a:r>
                        <a:rPr lang="en-US" sz="1300" dirty="0">
                          <a:latin typeface="Calibri" panose="020F0502020204030204" pitchFamily="34" charset="0"/>
                          <a:cs typeface="Calibri" panose="020F0502020204030204" pitchFamily="34" charset="0"/>
                        </a:rPr>
                        <a:t>You + Family</a:t>
                      </a:r>
                      <a:endParaRPr lang="en-US" sz="1300" b="1" dirty="0">
                        <a:latin typeface="Calibri" panose="020F0502020204030204" pitchFamily="34" charset="0"/>
                        <a:cs typeface="Calibri" panose="020F0502020204030204" pitchFamily="34" charset="0"/>
                      </a:endParaRPr>
                    </a:p>
                  </a:txBody>
                  <a:tcPr anchor="ctr"/>
                </a:tc>
                <a:tc>
                  <a:txBody>
                    <a:bodyPr/>
                    <a:lstStyle/>
                    <a:p>
                      <a:pPr algn="ctr"/>
                      <a:r>
                        <a:rPr lang="en-US" sz="1300" dirty="0">
                          <a:latin typeface="Calibri" panose="020F0502020204030204" pitchFamily="34" charset="0"/>
                          <a:cs typeface="Calibri" panose="020F0502020204030204" pitchFamily="34" charset="0"/>
                        </a:rPr>
                        <a:t>$800</a:t>
                      </a:r>
                    </a:p>
                  </a:txBody>
                  <a:tcPr anchor="ctr"/>
                </a:tc>
                <a:tc>
                  <a:txBody>
                    <a:bodyPr/>
                    <a:lstStyle/>
                    <a:p>
                      <a:pPr algn="ctr"/>
                      <a:r>
                        <a:rPr lang="en-US" sz="1300" dirty="0">
                          <a:latin typeface="Calibri" panose="020F0502020204030204" pitchFamily="34" charset="0"/>
                          <a:cs typeface="Calibri" panose="020F0502020204030204" pitchFamily="34" charset="0"/>
                        </a:rPr>
                        <a:t>$400</a:t>
                      </a:r>
                    </a:p>
                  </a:txBody>
                  <a:tcPr anchor="ctr"/>
                </a:tc>
                <a:tc>
                  <a:txBody>
                    <a:bodyPr/>
                    <a:lstStyle/>
                    <a:p>
                      <a:pPr algn="ctr"/>
                      <a:r>
                        <a:rPr lang="en-US" sz="1300" dirty="0">
                          <a:latin typeface="Calibri" panose="020F0502020204030204" pitchFamily="34" charset="0"/>
                          <a:cs typeface="Calibri" panose="020F0502020204030204" pitchFamily="34" charset="0"/>
                        </a:rPr>
                        <a:t>$200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Calibri" panose="020F0502020204030204" pitchFamily="34" charset="0"/>
                          <a:cs typeface="Calibri" panose="020F0502020204030204" pitchFamily="34" charset="0"/>
                        </a:rPr>
                        <a:t>N/A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Calibri" panose="020F0502020204030204" pitchFamily="34" charset="0"/>
                          <a:cs typeface="Calibri" panose="020F0502020204030204" pitchFamily="34" charset="0"/>
                        </a:rPr>
                        <a:t>N/A</a:t>
                      </a:r>
                    </a:p>
                  </a:txBody>
                  <a:tcPr anchor="ctr"/>
                </a:tc>
                <a:extLst>
                  <a:ext uri="{0D108BD9-81ED-4DB2-BD59-A6C34878D82A}">
                    <a16:rowId xmlns:a16="http://schemas.microsoft.com/office/drawing/2014/main" val="10014"/>
                  </a:ext>
                </a:extLst>
              </a:tr>
            </a:tbl>
          </a:graphicData>
        </a:graphic>
      </p:graphicFrame>
      <p:sp>
        <p:nvSpPr>
          <p:cNvPr id="6" name="Rectangle 2">
            <a:extLst>
              <a:ext uri="{FF2B5EF4-FFF2-40B4-BE49-F238E27FC236}">
                <a16:creationId xmlns:a16="http://schemas.microsoft.com/office/drawing/2014/main" id="{2FA52964-A336-4AE8-9A78-13E983735AC8}"/>
              </a:ext>
            </a:extLst>
          </p:cNvPr>
          <p:cNvSpPr>
            <a:spLocks noGrp="1" noChangeArrowheads="1"/>
          </p:cNvSpPr>
          <p:nvPr>
            <p:ph type="title" idx="4294967295"/>
          </p:nvPr>
        </p:nvSpPr>
        <p:spPr>
          <a:xfrm>
            <a:off x="-2367" y="404664"/>
            <a:ext cx="11161240" cy="981075"/>
          </a:xfrm>
          <a:prstGeom prst="rect">
            <a:avLst/>
          </a:prstGeom>
        </p:spPr>
        <p:txBody>
          <a:bodyPr>
            <a:normAutofit/>
          </a:bodyPr>
          <a:lstStyle/>
          <a:p>
            <a:r>
              <a:rPr lang="en-US" sz="5000" b="1" dirty="0">
                <a:solidFill>
                  <a:schemeClr val="bg1"/>
                </a:solidFill>
                <a:latin typeface="Calibri" pitchFamily="34" charset="0"/>
              </a:rPr>
              <a:t>Benefit</a:t>
            </a:r>
            <a:r>
              <a:rPr lang="en-US" sz="5000" b="1" dirty="0">
                <a:latin typeface="Calibri" pitchFamily="34" charset="0"/>
              </a:rPr>
              <a:t> </a:t>
            </a:r>
            <a:r>
              <a:rPr lang="en-US" sz="5000" b="1" dirty="0">
                <a:solidFill>
                  <a:schemeClr val="bg1"/>
                </a:solidFill>
                <a:latin typeface="Calibri" pitchFamily="34" charset="0"/>
              </a:rPr>
              <a:t>Summary</a:t>
            </a:r>
          </a:p>
        </p:txBody>
      </p:sp>
      <p:sp>
        <p:nvSpPr>
          <p:cNvPr id="3" name="Slide Number Placeholder 2">
            <a:extLst>
              <a:ext uri="{FF2B5EF4-FFF2-40B4-BE49-F238E27FC236}">
                <a16:creationId xmlns:a16="http://schemas.microsoft.com/office/drawing/2014/main" id="{4088CBF1-A611-4C6F-A399-C9416A40C827}"/>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4139648072"/>
      </p:ext>
    </p:extLst>
  </p:cSld>
  <p:clrMapOvr>
    <a:masterClrMapping/>
  </p:clrMapOvr>
  <p:transition spd="slow">
    <p:strips dir="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8361515"/>
              </p:ext>
            </p:extLst>
          </p:nvPr>
        </p:nvGraphicFramePr>
        <p:xfrm>
          <a:off x="2783632" y="1986169"/>
          <a:ext cx="7009818" cy="3162301"/>
        </p:xfrm>
        <a:graphic>
          <a:graphicData uri="http://schemas.openxmlformats.org/drawingml/2006/table">
            <a:tbl>
              <a:tblPr firstRow="1" bandRow="1">
                <a:tableStyleId>{7DF18680-E054-41AD-8BC1-D1AEF772440D}</a:tableStyleId>
              </a:tblPr>
              <a:tblGrid>
                <a:gridCol w="1705981">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1874837">
                  <a:extLst>
                    <a:ext uri="{9D8B030D-6E8A-4147-A177-3AD203B41FA5}">
                      <a16:colId xmlns:a16="http://schemas.microsoft.com/office/drawing/2014/main" val="20002"/>
                    </a:ext>
                  </a:extLst>
                </a:gridCol>
              </a:tblGrid>
              <a:tr h="1209115">
                <a:tc>
                  <a:txBody>
                    <a:bodyPr/>
                    <a:lstStyle/>
                    <a:p>
                      <a:pPr algn="ctr"/>
                      <a:r>
                        <a:rPr lang="en-US" sz="2300" dirty="0">
                          <a:latin typeface="Calibri" panose="020F0502020204030204" pitchFamily="34" charset="0"/>
                          <a:cs typeface="Calibri" panose="020F0502020204030204" pitchFamily="34" charset="0"/>
                        </a:rPr>
                        <a:t>Pharmacy </a:t>
                      </a:r>
                    </a:p>
                    <a:p>
                      <a:pPr algn="ctr"/>
                      <a:r>
                        <a:rPr lang="en-US" sz="2300" dirty="0">
                          <a:latin typeface="Calibri" panose="020F0502020204030204" pitchFamily="34" charset="0"/>
                          <a:cs typeface="Calibri" panose="020F0502020204030204" pitchFamily="34" charset="0"/>
                        </a:rPr>
                        <a:t>Tier</a:t>
                      </a:r>
                    </a:p>
                  </a:txBody>
                  <a:tcPr anchor="ctr">
                    <a:solidFill>
                      <a:schemeClr val="bg2">
                        <a:lumMod val="50000"/>
                      </a:schemeClr>
                    </a:solidFill>
                  </a:tcPr>
                </a:tc>
                <a:tc>
                  <a:txBody>
                    <a:bodyPr/>
                    <a:lstStyle/>
                    <a:p>
                      <a:pPr algn="ctr"/>
                      <a:r>
                        <a:rPr lang="en-US" sz="2300" dirty="0">
                          <a:latin typeface="Calibri" panose="020F0502020204030204" pitchFamily="34" charset="0"/>
                          <a:cs typeface="Calibri" panose="020F0502020204030204" pitchFamily="34" charset="0"/>
                        </a:rPr>
                        <a:t>Anthem</a:t>
                      </a:r>
                    </a:p>
                    <a:p>
                      <a:pPr algn="ctr"/>
                      <a:r>
                        <a:rPr lang="en-US" sz="2300" dirty="0">
                          <a:latin typeface="Calibri" panose="020F0502020204030204" pitchFamily="34" charset="0"/>
                          <a:cs typeface="Calibri" panose="020F0502020204030204" pitchFamily="34" charset="0"/>
                        </a:rPr>
                        <a:t>Gold, Silver, &amp; Bronze </a:t>
                      </a:r>
                    </a:p>
                    <a:p>
                      <a:pPr algn="ctr"/>
                      <a:r>
                        <a:rPr lang="en-US" sz="2300" dirty="0">
                          <a:latin typeface="Calibri" panose="020F0502020204030204" pitchFamily="34" charset="0"/>
                          <a:cs typeface="Calibri" panose="020F0502020204030204" pitchFamily="34" charset="0"/>
                        </a:rPr>
                        <a:t>HRA Plans</a:t>
                      </a:r>
                    </a:p>
                  </a:txBody>
                  <a:tcPr anchor="ctr">
                    <a:solidFill>
                      <a:schemeClr val="bg2">
                        <a:lumMod val="50000"/>
                      </a:schemeClr>
                    </a:solidFill>
                  </a:tcPr>
                </a:tc>
                <a:tc>
                  <a:txBody>
                    <a:bodyPr/>
                    <a:lstStyle/>
                    <a:p>
                      <a:pPr algn="ctr"/>
                      <a:r>
                        <a:rPr lang="en-US" sz="2300" dirty="0">
                          <a:latin typeface="Calibri" panose="020F0502020204030204" pitchFamily="34" charset="0"/>
                          <a:cs typeface="Calibri" panose="020F0502020204030204" pitchFamily="34" charset="0"/>
                        </a:rPr>
                        <a:t>Anthem </a:t>
                      </a:r>
                    </a:p>
                    <a:p>
                      <a:pPr algn="ctr"/>
                      <a:r>
                        <a:rPr lang="en-US" sz="2300" dirty="0">
                          <a:latin typeface="Calibri" panose="020F0502020204030204" pitchFamily="34" charset="0"/>
                          <a:cs typeface="Calibri" panose="020F0502020204030204" pitchFamily="34" charset="0"/>
                        </a:rPr>
                        <a:t>&amp; UHC </a:t>
                      </a:r>
                    </a:p>
                    <a:p>
                      <a:pPr algn="ctr"/>
                      <a:r>
                        <a:rPr lang="en-US" sz="2300" dirty="0">
                          <a:latin typeface="Calibri" panose="020F0502020204030204" pitchFamily="34" charset="0"/>
                          <a:cs typeface="Calibri" panose="020F0502020204030204" pitchFamily="34" charset="0"/>
                        </a:rPr>
                        <a:t>HMO Plans</a:t>
                      </a:r>
                    </a:p>
                  </a:txBody>
                  <a:tcPr anchor="ctr">
                    <a:solidFill>
                      <a:schemeClr val="bg2">
                        <a:lumMod val="50000"/>
                      </a:schemeClr>
                    </a:solidFill>
                  </a:tcPr>
                </a:tc>
                <a:extLst>
                  <a:ext uri="{0D108BD9-81ED-4DB2-BD59-A6C34878D82A}">
                    <a16:rowId xmlns:a16="http://schemas.microsoft.com/office/drawing/2014/main" val="10000"/>
                  </a:ext>
                </a:extLst>
              </a:tr>
              <a:tr h="651062">
                <a:tc>
                  <a:txBody>
                    <a:bodyPr/>
                    <a:lstStyle/>
                    <a:p>
                      <a:pPr algn="ctr"/>
                      <a:r>
                        <a:rPr lang="en-US" sz="2000" dirty="0">
                          <a:latin typeface="Calibri" panose="020F0502020204030204" pitchFamily="34" charset="0"/>
                          <a:cs typeface="Calibri" panose="020F0502020204030204" pitchFamily="34" charset="0"/>
                        </a:rPr>
                        <a:t>Tier 1</a:t>
                      </a:r>
                    </a:p>
                  </a:txBody>
                  <a:tcPr anchor="ctr"/>
                </a:tc>
                <a:tc>
                  <a:txBody>
                    <a:bodyPr/>
                    <a:lstStyle/>
                    <a:p>
                      <a:pPr algn="ctr"/>
                      <a:r>
                        <a:rPr lang="en-US" sz="2000" dirty="0">
                          <a:latin typeface="Calibri" panose="020F0502020204030204" pitchFamily="34" charset="0"/>
                          <a:cs typeface="Calibri" panose="020F0502020204030204" pitchFamily="34" charset="0"/>
                        </a:rPr>
                        <a:t>15 % ($20</a:t>
                      </a:r>
                      <a:r>
                        <a:rPr lang="en-US" sz="2000" baseline="0" dirty="0">
                          <a:latin typeface="Calibri" panose="020F0502020204030204" pitchFamily="34" charset="0"/>
                          <a:cs typeface="Calibri" panose="020F0502020204030204" pitchFamily="34" charset="0"/>
                        </a:rPr>
                        <a:t> Min/$50 Max)</a:t>
                      </a:r>
                      <a:endParaRPr lang="en-US" sz="2000" dirty="0">
                        <a:latin typeface="Calibri" panose="020F0502020204030204" pitchFamily="34" charset="0"/>
                        <a:cs typeface="Calibri" panose="020F0502020204030204" pitchFamily="34" charset="0"/>
                      </a:endParaRPr>
                    </a:p>
                  </a:txBody>
                  <a:tcPr anchor="ctr"/>
                </a:tc>
                <a:tc>
                  <a:txBody>
                    <a:bodyPr/>
                    <a:lstStyle/>
                    <a:p>
                      <a:pPr algn="ctr"/>
                      <a:r>
                        <a:rPr lang="en-US" sz="2000" dirty="0">
                          <a:latin typeface="Calibri" panose="020F0502020204030204" pitchFamily="34" charset="0"/>
                          <a:cs typeface="Calibri" panose="020F0502020204030204" pitchFamily="34" charset="0"/>
                        </a:rPr>
                        <a:t>$20 copay</a:t>
                      </a:r>
                    </a:p>
                  </a:txBody>
                  <a:tcPr anchor="ctr"/>
                </a:tc>
                <a:extLst>
                  <a:ext uri="{0D108BD9-81ED-4DB2-BD59-A6C34878D82A}">
                    <a16:rowId xmlns:a16="http://schemas.microsoft.com/office/drawing/2014/main" val="10001"/>
                  </a:ext>
                </a:extLst>
              </a:tr>
              <a:tr h="651062">
                <a:tc>
                  <a:txBody>
                    <a:bodyPr/>
                    <a:lstStyle/>
                    <a:p>
                      <a:pPr algn="ctr"/>
                      <a:r>
                        <a:rPr lang="en-US" sz="2000" dirty="0">
                          <a:latin typeface="Calibri" panose="020F0502020204030204" pitchFamily="34" charset="0"/>
                          <a:cs typeface="Calibri" panose="020F0502020204030204" pitchFamily="34" charset="0"/>
                        </a:rPr>
                        <a:t>Tier 2</a:t>
                      </a:r>
                    </a:p>
                  </a:txBody>
                  <a:tcPr anchor="ctr"/>
                </a:tc>
                <a:tc>
                  <a:txBody>
                    <a:bodyPr/>
                    <a:lstStyle/>
                    <a:p>
                      <a:pPr algn="ctr"/>
                      <a:r>
                        <a:rPr lang="en-US" sz="2000" dirty="0">
                          <a:latin typeface="Calibri" panose="020F0502020204030204" pitchFamily="34" charset="0"/>
                          <a:cs typeface="Calibri" panose="020F0502020204030204" pitchFamily="34" charset="0"/>
                        </a:rPr>
                        <a:t>25 % ($50 Min/$80 Max)</a:t>
                      </a:r>
                    </a:p>
                  </a:txBody>
                  <a:tcPr anchor="ctr"/>
                </a:tc>
                <a:tc>
                  <a:txBody>
                    <a:bodyPr/>
                    <a:lstStyle/>
                    <a:p>
                      <a:pPr algn="ctr"/>
                      <a:r>
                        <a:rPr lang="en-US" sz="2000" dirty="0">
                          <a:latin typeface="Calibri" panose="020F0502020204030204" pitchFamily="34" charset="0"/>
                          <a:cs typeface="Calibri" panose="020F0502020204030204" pitchFamily="34" charset="0"/>
                        </a:rPr>
                        <a:t>$50 copay</a:t>
                      </a:r>
                    </a:p>
                  </a:txBody>
                  <a:tcPr anchor="ctr"/>
                </a:tc>
                <a:extLst>
                  <a:ext uri="{0D108BD9-81ED-4DB2-BD59-A6C34878D82A}">
                    <a16:rowId xmlns:a16="http://schemas.microsoft.com/office/drawing/2014/main" val="10002"/>
                  </a:ext>
                </a:extLst>
              </a:tr>
              <a:tr h="651062">
                <a:tc>
                  <a:txBody>
                    <a:bodyPr/>
                    <a:lstStyle/>
                    <a:p>
                      <a:pPr algn="ctr"/>
                      <a:r>
                        <a:rPr lang="en-US" sz="2000" dirty="0">
                          <a:latin typeface="Calibri" panose="020F0502020204030204" pitchFamily="34" charset="0"/>
                          <a:cs typeface="Calibri" panose="020F0502020204030204" pitchFamily="34" charset="0"/>
                        </a:rPr>
                        <a:t>Tier 3</a:t>
                      </a:r>
                    </a:p>
                  </a:txBody>
                  <a:tcPr anchor="ctr"/>
                </a:tc>
                <a:tc>
                  <a:txBody>
                    <a:bodyPr/>
                    <a:lstStyle/>
                    <a:p>
                      <a:pPr algn="ctr"/>
                      <a:r>
                        <a:rPr lang="en-US" sz="2000" dirty="0">
                          <a:latin typeface="Calibri" panose="020F0502020204030204" pitchFamily="34" charset="0"/>
                          <a:cs typeface="Calibri" panose="020F0502020204030204" pitchFamily="34" charset="0"/>
                        </a:rPr>
                        <a:t>25 % ($80 Min/$125 Max)</a:t>
                      </a:r>
                    </a:p>
                  </a:txBody>
                  <a:tcPr anchor="ctr"/>
                </a:tc>
                <a:tc>
                  <a:txBody>
                    <a:bodyPr/>
                    <a:lstStyle/>
                    <a:p>
                      <a:pPr algn="ctr"/>
                      <a:r>
                        <a:rPr lang="en-US" sz="2000" dirty="0">
                          <a:latin typeface="Calibri" panose="020F0502020204030204" pitchFamily="34" charset="0"/>
                          <a:cs typeface="Calibri" panose="020F0502020204030204" pitchFamily="34" charset="0"/>
                        </a:rPr>
                        <a:t>$90 copay</a:t>
                      </a:r>
                    </a:p>
                  </a:txBody>
                  <a:tcPr anchor="ctr"/>
                </a:tc>
                <a:extLst>
                  <a:ext uri="{0D108BD9-81ED-4DB2-BD59-A6C34878D82A}">
                    <a16:rowId xmlns:a16="http://schemas.microsoft.com/office/drawing/2014/main" val="10003"/>
                  </a:ext>
                </a:extLst>
              </a:tr>
            </a:tbl>
          </a:graphicData>
        </a:graphic>
      </p:graphicFrame>
      <p:pic>
        <p:nvPicPr>
          <p:cNvPr id="3" name="Picture 2">
            <a:extLst>
              <a:ext uri="{FF2B5EF4-FFF2-40B4-BE49-F238E27FC236}">
                <a16:creationId xmlns:a16="http://schemas.microsoft.com/office/drawing/2014/main" id="{788E8FEA-31AB-403C-ACF7-41185CBDF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700808"/>
            <a:ext cx="2188393" cy="992334"/>
          </a:xfrm>
          <a:prstGeom prst="rect">
            <a:avLst/>
          </a:prstGeom>
          <a:ln>
            <a:noFill/>
          </a:ln>
        </p:spPr>
      </p:pic>
      <p:sp>
        <p:nvSpPr>
          <p:cNvPr id="8" name="Rectangle 2">
            <a:extLst>
              <a:ext uri="{FF2B5EF4-FFF2-40B4-BE49-F238E27FC236}">
                <a16:creationId xmlns:a16="http://schemas.microsoft.com/office/drawing/2014/main" id="{9F983DE7-C855-47B1-BD8B-9835B7DFE8C7}"/>
              </a:ext>
            </a:extLst>
          </p:cNvPr>
          <p:cNvSpPr>
            <a:spLocks noGrp="1" noChangeArrowheads="1"/>
          </p:cNvSpPr>
          <p:nvPr>
            <p:ph type="title" idx="4294967295"/>
          </p:nvPr>
        </p:nvSpPr>
        <p:spPr>
          <a:xfrm>
            <a:off x="0" y="472793"/>
            <a:ext cx="11161240" cy="981075"/>
          </a:xfrm>
          <a:prstGeom prst="rect">
            <a:avLst/>
          </a:prstGeom>
        </p:spPr>
        <p:txBody>
          <a:bodyPr>
            <a:normAutofit/>
          </a:bodyPr>
          <a:lstStyle/>
          <a:p>
            <a:r>
              <a:rPr lang="en-US" sz="5000" b="1" dirty="0">
                <a:solidFill>
                  <a:schemeClr val="bg1"/>
                </a:solidFill>
                <a:latin typeface="Calibri" pitchFamily="34" charset="0"/>
              </a:rPr>
              <a:t>SHBP Pharmacy Benefits</a:t>
            </a:r>
          </a:p>
        </p:txBody>
      </p:sp>
      <p:sp>
        <p:nvSpPr>
          <p:cNvPr id="5" name="Slide Number Placeholder 4">
            <a:extLst>
              <a:ext uri="{FF2B5EF4-FFF2-40B4-BE49-F238E27FC236}">
                <a16:creationId xmlns:a16="http://schemas.microsoft.com/office/drawing/2014/main" id="{A7A62121-F151-416E-9ABF-A61F2014BD56}"/>
              </a:ext>
            </a:extLst>
          </p:cNvPr>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2" name="Picture 1">
            <a:extLst>
              <a:ext uri="{FF2B5EF4-FFF2-40B4-BE49-F238E27FC236}">
                <a16:creationId xmlns:a16="http://schemas.microsoft.com/office/drawing/2014/main" id="{9B53C86B-78CE-4CCE-9561-ADFC00087E30}"/>
              </a:ext>
            </a:extLst>
          </p:cNvPr>
          <p:cNvPicPr>
            <a:picLocks noChangeAspect="1"/>
          </p:cNvPicPr>
          <p:nvPr/>
        </p:nvPicPr>
        <p:blipFill>
          <a:blip r:embed="rId4"/>
          <a:stretch>
            <a:fillRect/>
          </a:stretch>
        </p:blipFill>
        <p:spPr>
          <a:xfrm>
            <a:off x="10098628" y="4546882"/>
            <a:ext cx="1790700" cy="1714500"/>
          </a:xfrm>
          <a:prstGeom prst="rect">
            <a:avLst/>
          </a:prstGeom>
          <a:ln>
            <a:noFill/>
          </a:ln>
        </p:spPr>
      </p:pic>
      <p:sp>
        <p:nvSpPr>
          <p:cNvPr id="6" name="TextBox 5">
            <a:extLst>
              <a:ext uri="{FF2B5EF4-FFF2-40B4-BE49-F238E27FC236}">
                <a16:creationId xmlns:a16="http://schemas.microsoft.com/office/drawing/2014/main" id="{9DCCEFD8-DAFE-46C7-B3B2-64B32CDBA770}"/>
              </a:ext>
            </a:extLst>
          </p:cNvPr>
          <p:cNvSpPr txBox="1"/>
          <p:nvPr/>
        </p:nvSpPr>
        <p:spPr>
          <a:xfrm>
            <a:off x="2449764" y="5496105"/>
            <a:ext cx="7632848" cy="369332"/>
          </a:xfrm>
          <a:prstGeom prst="rect">
            <a:avLst/>
          </a:prstGeom>
          <a:noFill/>
        </p:spPr>
        <p:txBody>
          <a:bodyPr wrap="square" rtlCol="0">
            <a:spAutoFit/>
          </a:bodyPr>
          <a:lstStyle/>
          <a:p>
            <a:r>
              <a:rPr lang="en-US" dirty="0">
                <a:solidFill>
                  <a:schemeClr val="bg2">
                    <a:lumMod val="50000"/>
                  </a:schemeClr>
                </a:solidFill>
                <a:latin typeface="Calibri" pitchFamily="34" charset="0"/>
              </a:rPr>
              <a:t>Access </a:t>
            </a:r>
            <a:r>
              <a:rPr lang="en-US" dirty="0">
                <a:solidFill>
                  <a:srgbClr val="67AABF"/>
                </a:solidFill>
                <a:latin typeface="Calibri" pitchFamily="34" charset="0"/>
                <a:hlinkClick r:id="rId5">
                  <a:extLst>
                    <a:ext uri="{A12FA001-AC4F-418D-AE19-62706E023703}">
                      <ahyp:hlinkClr xmlns:ahyp="http://schemas.microsoft.com/office/drawing/2018/hyperlinkcolor" val="tx"/>
                    </a:ext>
                  </a:extLst>
                </a:hlinkClick>
              </a:rPr>
              <a:t>https://info.caremark.com/</a:t>
            </a:r>
            <a:r>
              <a:rPr lang="en-US" dirty="0">
                <a:solidFill>
                  <a:srgbClr val="00B0F0"/>
                </a:solidFill>
                <a:latin typeface="Calibri" pitchFamily="34" charset="0"/>
                <a:hlinkClick r:id="rId5">
                  <a:extLst>
                    <a:ext uri="{A12FA001-AC4F-418D-AE19-62706E023703}">
                      <ahyp:hlinkClr xmlns:ahyp="http://schemas.microsoft.com/office/drawing/2018/hyperlinkcolor" val="tx"/>
                    </a:ext>
                  </a:extLst>
                </a:hlinkClick>
              </a:rPr>
              <a:t>shbp</a:t>
            </a:r>
            <a:r>
              <a:rPr lang="en-US" dirty="0">
                <a:solidFill>
                  <a:srgbClr val="00B0F0"/>
                </a:solidFill>
                <a:latin typeface="Calibri" pitchFamily="34" charset="0"/>
              </a:rPr>
              <a:t> </a:t>
            </a:r>
            <a:r>
              <a:rPr lang="en-US" dirty="0">
                <a:solidFill>
                  <a:schemeClr val="bg2">
                    <a:lumMod val="50000"/>
                  </a:schemeClr>
                </a:solidFill>
                <a:latin typeface="Calibri" pitchFamily="34" charset="0"/>
              </a:rPr>
              <a:t>for participating pharmacy information</a:t>
            </a:r>
          </a:p>
        </p:txBody>
      </p:sp>
    </p:spTree>
    <p:extLst>
      <p:ext uri="{BB962C8B-B14F-4D97-AF65-F5344CB8AC3E}">
        <p14:creationId xmlns:p14="http://schemas.microsoft.com/office/powerpoint/2010/main" val="1203484158"/>
      </p:ext>
    </p:extLst>
  </p:cSld>
  <p:clrMapOvr>
    <a:masterClrMapping/>
  </p:clrMapOvr>
  <p:transition spd="slow">
    <p:strips dir="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50804882"/>
              </p:ext>
            </p:extLst>
          </p:nvPr>
        </p:nvGraphicFramePr>
        <p:xfrm>
          <a:off x="983432" y="1559446"/>
          <a:ext cx="10225136" cy="3495878"/>
        </p:xfrm>
        <a:graphic>
          <a:graphicData uri="http://schemas.openxmlformats.org/drawingml/2006/table">
            <a:tbl>
              <a:tblPr firstRow="1" bandRow="1">
                <a:tableStyleId>{7DF18680-E054-41AD-8BC1-D1AEF772440D}</a:tableStyleId>
              </a:tblPr>
              <a:tblGrid>
                <a:gridCol w="2376264">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2088232">
                  <a:extLst>
                    <a:ext uri="{9D8B030D-6E8A-4147-A177-3AD203B41FA5}">
                      <a16:colId xmlns:a16="http://schemas.microsoft.com/office/drawing/2014/main" val="20004"/>
                    </a:ext>
                  </a:extLst>
                </a:gridCol>
              </a:tblGrid>
              <a:tr h="534401">
                <a:tc>
                  <a:txBody>
                    <a:bodyPr/>
                    <a:lstStyle/>
                    <a:p>
                      <a:pPr algn="ctr"/>
                      <a:r>
                        <a:rPr lang="en-US" sz="2000" dirty="0">
                          <a:latin typeface="Calibri" panose="020F0502020204030204" pitchFamily="34" charset="0"/>
                          <a:cs typeface="Calibri" panose="020F0502020204030204" pitchFamily="34" charset="0"/>
                        </a:rPr>
                        <a:t>PLAN OPTIONS</a:t>
                      </a:r>
                      <a:endParaRPr lang="en-US" sz="2000" b="1" dirty="0">
                        <a:latin typeface="Calibri" panose="020F0502020204030204" pitchFamily="34" charset="0"/>
                        <a:cs typeface="Calibri" panose="020F0502020204030204" pitchFamily="34" charset="0"/>
                      </a:endParaRPr>
                    </a:p>
                  </a:txBody>
                  <a:tcPr anchor="ctr">
                    <a:solidFill>
                      <a:schemeClr val="bg2">
                        <a:lumMod val="50000"/>
                      </a:schemeClr>
                    </a:solidFill>
                  </a:tcPr>
                </a:tc>
                <a:tc>
                  <a:txBody>
                    <a:bodyPr/>
                    <a:lstStyle/>
                    <a:p>
                      <a:pPr algn="ctr"/>
                      <a:r>
                        <a:rPr lang="en-US" sz="2000" dirty="0">
                          <a:latin typeface="Calibri" panose="020F0502020204030204" pitchFamily="34" charset="0"/>
                          <a:cs typeface="Calibri" panose="020F0502020204030204" pitchFamily="34" charset="0"/>
                        </a:rPr>
                        <a:t>YOU</a:t>
                      </a:r>
                      <a:endParaRPr lang="en-US" sz="2000" b="1" dirty="0">
                        <a:latin typeface="Calibri" panose="020F0502020204030204" pitchFamily="34" charset="0"/>
                        <a:cs typeface="Calibri" panose="020F0502020204030204" pitchFamily="34" charset="0"/>
                      </a:endParaRPr>
                    </a:p>
                  </a:txBody>
                  <a:tcPr anchor="ctr">
                    <a:solidFill>
                      <a:schemeClr val="bg2">
                        <a:lumMod val="50000"/>
                      </a:schemeClr>
                    </a:solidFill>
                  </a:tcPr>
                </a:tc>
                <a:tc>
                  <a:txBody>
                    <a:bodyPr/>
                    <a:lstStyle/>
                    <a:p>
                      <a:pPr algn="ctr"/>
                      <a:r>
                        <a:rPr lang="en-US" sz="2000" dirty="0">
                          <a:latin typeface="Calibri" panose="020F0502020204030204" pitchFamily="34" charset="0"/>
                          <a:cs typeface="Calibri" panose="020F0502020204030204" pitchFamily="34" charset="0"/>
                        </a:rPr>
                        <a:t>YOU + CHILD(REN)</a:t>
                      </a:r>
                      <a:endParaRPr lang="en-US" sz="2000" b="1" dirty="0">
                        <a:latin typeface="Calibri" panose="020F0502020204030204" pitchFamily="34" charset="0"/>
                        <a:cs typeface="Calibri" panose="020F0502020204030204" pitchFamily="34" charset="0"/>
                      </a:endParaRPr>
                    </a:p>
                  </a:txBody>
                  <a:tcPr anchor="ctr">
                    <a:solidFill>
                      <a:schemeClr val="bg2">
                        <a:lumMod val="50000"/>
                      </a:schemeClr>
                    </a:solidFill>
                  </a:tcPr>
                </a:tc>
                <a:tc>
                  <a:txBody>
                    <a:bodyPr/>
                    <a:lstStyle/>
                    <a:p>
                      <a:pPr algn="ctr"/>
                      <a:r>
                        <a:rPr lang="en-US" sz="2000" dirty="0">
                          <a:latin typeface="Calibri" panose="020F0502020204030204" pitchFamily="34" charset="0"/>
                          <a:cs typeface="Calibri" panose="020F0502020204030204" pitchFamily="34" charset="0"/>
                        </a:rPr>
                        <a:t>YOU</a:t>
                      </a:r>
                      <a:r>
                        <a:rPr lang="en-US" sz="2000" baseline="0" dirty="0">
                          <a:latin typeface="Calibri" panose="020F0502020204030204" pitchFamily="34" charset="0"/>
                          <a:cs typeface="Calibri" panose="020F0502020204030204" pitchFamily="34" charset="0"/>
                        </a:rPr>
                        <a:t> + SPOUSE</a:t>
                      </a:r>
                      <a:endParaRPr lang="en-US" sz="2000" b="1" dirty="0">
                        <a:latin typeface="Calibri" panose="020F0502020204030204" pitchFamily="34" charset="0"/>
                        <a:cs typeface="Calibri" panose="020F0502020204030204" pitchFamily="34" charset="0"/>
                      </a:endParaRPr>
                    </a:p>
                  </a:txBody>
                  <a:tcPr anchor="ctr">
                    <a:solidFill>
                      <a:schemeClr val="bg2">
                        <a:lumMod val="50000"/>
                      </a:schemeClr>
                    </a:solidFill>
                  </a:tcPr>
                </a:tc>
                <a:tc>
                  <a:txBody>
                    <a:bodyPr/>
                    <a:lstStyle/>
                    <a:p>
                      <a:pPr algn="ctr"/>
                      <a:r>
                        <a:rPr lang="en-US" sz="2000" dirty="0">
                          <a:latin typeface="Calibri" panose="020F0502020204030204" pitchFamily="34" charset="0"/>
                          <a:cs typeface="Calibri" panose="020F0502020204030204" pitchFamily="34" charset="0"/>
                        </a:rPr>
                        <a:t>YOU + FAMILY</a:t>
                      </a:r>
                      <a:endParaRPr lang="en-US" sz="2000" b="1" dirty="0">
                        <a:latin typeface="Calibri" panose="020F0502020204030204" pitchFamily="34" charset="0"/>
                        <a:cs typeface="Calibri" panose="020F0502020204030204" pitchFamily="34" charset="0"/>
                      </a:endParaRPr>
                    </a:p>
                  </a:txBody>
                  <a:tcPr anchor="ctr">
                    <a:solidFill>
                      <a:schemeClr val="bg2">
                        <a:lumMod val="50000"/>
                      </a:schemeClr>
                    </a:solidFill>
                  </a:tcPr>
                </a:tc>
                <a:extLst>
                  <a:ext uri="{0D108BD9-81ED-4DB2-BD59-A6C34878D82A}">
                    <a16:rowId xmlns:a16="http://schemas.microsoft.com/office/drawing/2014/main" val="10000"/>
                  </a:ext>
                </a:extLst>
              </a:tr>
              <a:tr h="525656">
                <a:tc>
                  <a:txBody>
                    <a:bodyPr/>
                    <a:lstStyle/>
                    <a:p>
                      <a:pPr algn="ctr"/>
                      <a:r>
                        <a:rPr lang="en-US" sz="1800" b="1" dirty="0">
                          <a:latin typeface="Calibri" panose="020F0502020204030204" pitchFamily="34" charset="0"/>
                          <a:cs typeface="Calibri" panose="020F0502020204030204" pitchFamily="34" charset="0"/>
                        </a:rPr>
                        <a:t>ANTHEM HRA  GOLD</a:t>
                      </a:r>
                    </a:p>
                  </a:txBody>
                  <a:tcPr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$175.68</a:t>
                      </a:r>
                    </a:p>
                  </a:txBody>
                  <a:tcPr marL="51435" marR="51435" marT="25718" marB="25718"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$320.11</a:t>
                      </a:r>
                    </a:p>
                  </a:txBody>
                  <a:tcPr marL="51435" marR="51435" marT="25718" marB="25718"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$436.33</a:t>
                      </a:r>
                    </a:p>
                  </a:txBody>
                  <a:tcPr marL="51435" marR="51435" marT="25718" marB="25718"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$580.76</a:t>
                      </a:r>
                    </a:p>
                  </a:txBody>
                  <a:tcPr marL="51435" marR="51435" marT="25718" marB="25718" anchor="ctr"/>
                </a:tc>
                <a:extLst>
                  <a:ext uri="{0D108BD9-81ED-4DB2-BD59-A6C34878D82A}">
                    <a16:rowId xmlns:a16="http://schemas.microsoft.com/office/drawing/2014/main" val="10001"/>
                  </a:ext>
                </a:extLst>
              </a:tr>
              <a:tr h="482456">
                <a:tc>
                  <a:txBody>
                    <a:bodyPr/>
                    <a:lstStyle/>
                    <a:p>
                      <a:pPr algn="ctr"/>
                      <a:r>
                        <a:rPr lang="en-US" sz="1800" b="1" dirty="0">
                          <a:latin typeface="Calibri" panose="020F0502020204030204" pitchFamily="34" charset="0"/>
                          <a:cs typeface="Calibri" panose="020F0502020204030204" pitchFamily="34" charset="0"/>
                        </a:rPr>
                        <a:t>ANTHEM HRA SILVER</a:t>
                      </a:r>
                    </a:p>
                  </a:txBody>
                  <a:tcPr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$114.32</a:t>
                      </a:r>
                    </a:p>
                  </a:txBody>
                  <a:tcPr marL="51435" marR="51435" marT="25718" marB="25718"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$215.80</a:t>
                      </a:r>
                    </a:p>
                  </a:txBody>
                  <a:tcPr marL="51435" marR="51435" marT="25718" marB="25718"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$307.47</a:t>
                      </a:r>
                    </a:p>
                  </a:txBody>
                  <a:tcPr marL="51435" marR="51435" marT="25718" marB="25718"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$408.95</a:t>
                      </a:r>
                    </a:p>
                  </a:txBody>
                  <a:tcPr marL="51435" marR="51435" marT="25718" marB="25718" anchor="ctr"/>
                </a:tc>
                <a:extLst>
                  <a:ext uri="{0D108BD9-81ED-4DB2-BD59-A6C34878D82A}">
                    <a16:rowId xmlns:a16="http://schemas.microsoft.com/office/drawing/2014/main" val="10002"/>
                  </a:ext>
                </a:extLst>
              </a:tr>
              <a:tr h="504056">
                <a:tc>
                  <a:txBody>
                    <a:bodyPr/>
                    <a:lstStyle/>
                    <a:p>
                      <a:pPr algn="ctr"/>
                      <a:r>
                        <a:rPr lang="en-US" sz="1800" b="1" dirty="0">
                          <a:latin typeface="Calibri" panose="020F0502020204030204" pitchFamily="34" charset="0"/>
                          <a:cs typeface="Calibri" panose="020F0502020204030204" pitchFamily="34" charset="0"/>
                        </a:rPr>
                        <a:t>ANTHEM HRA BRONZE</a:t>
                      </a:r>
                    </a:p>
                  </a:txBody>
                  <a:tcPr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$76.58</a:t>
                      </a:r>
                    </a:p>
                  </a:txBody>
                  <a:tcPr marL="51435" marR="51435" marT="25718" marB="25718"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$151.64</a:t>
                      </a:r>
                    </a:p>
                  </a:txBody>
                  <a:tcPr marL="51435" marR="51435" marT="25718" marB="25718"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$228.22</a:t>
                      </a:r>
                    </a:p>
                  </a:txBody>
                  <a:tcPr marL="51435" marR="51435" marT="25718" marB="25718"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$303.28</a:t>
                      </a:r>
                    </a:p>
                  </a:txBody>
                  <a:tcPr marL="51435" marR="51435" marT="25718" marB="25718" anchor="ctr"/>
                </a:tc>
                <a:extLst>
                  <a:ext uri="{0D108BD9-81ED-4DB2-BD59-A6C34878D82A}">
                    <a16:rowId xmlns:a16="http://schemas.microsoft.com/office/drawing/2014/main" val="10003"/>
                  </a:ext>
                </a:extLst>
              </a:tr>
              <a:tr h="504056">
                <a:tc>
                  <a:txBody>
                    <a:bodyPr/>
                    <a:lstStyle/>
                    <a:p>
                      <a:pPr algn="ctr"/>
                      <a:r>
                        <a:rPr lang="en-US" sz="1800" b="1" dirty="0">
                          <a:latin typeface="Calibri" panose="020F0502020204030204" pitchFamily="34" charset="0"/>
                          <a:cs typeface="Calibri" panose="020F0502020204030204" pitchFamily="34" charset="0"/>
                        </a:rPr>
                        <a:t>ANTHEM HMO</a:t>
                      </a:r>
                    </a:p>
                  </a:txBody>
                  <a:tcPr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$143.03</a:t>
                      </a:r>
                    </a:p>
                  </a:txBody>
                  <a:tcPr marL="51435" marR="51435" marT="25718" marB="25718"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$264.61</a:t>
                      </a:r>
                    </a:p>
                  </a:txBody>
                  <a:tcPr marL="51435" marR="51435" marT="25718" marB="25718"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$367.76</a:t>
                      </a:r>
                    </a:p>
                  </a:txBody>
                  <a:tcPr marL="51435" marR="51435" marT="25718" marB="25718"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$489.34</a:t>
                      </a:r>
                    </a:p>
                  </a:txBody>
                  <a:tcPr marL="51435" marR="51435" marT="25718" marB="25718" anchor="ctr"/>
                </a:tc>
                <a:extLst>
                  <a:ext uri="{0D108BD9-81ED-4DB2-BD59-A6C34878D82A}">
                    <a16:rowId xmlns:a16="http://schemas.microsoft.com/office/drawing/2014/main" val="10004"/>
                  </a:ext>
                </a:extLst>
              </a:tr>
              <a:tr h="432048">
                <a:tc>
                  <a:txBody>
                    <a:bodyPr/>
                    <a:lstStyle/>
                    <a:p>
                      <a:pPr algn="ctr"/>
                      <a:r>
                        <a:rPr lang="en-US" sz="1800" b="1" dirty="0">
                          <a:latin typeface="Calibri" panose="020F0502020204030204" pitchFamily="34" charset="0"/>
                          <a:cs typeface="Calibri" panose="020F0502020204030204" pitchFamily="34" charset="0"/>
                        </a:rPr>
                        <a:t>UHC HMO</a:t>
                      </a:r>
                    </a:p>
                  </a:txBody>
                  <a:tcPr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$174.49</a:t>
                      </a:r>
                    </a:p>
                  </a:txBody>
                  <a:tcPr marL="51435" marR="51435" marT="25718" marB="25718"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$318.09</a:t>
                      </a:r>
                    </a:p>
                  </a:txBody>
                  <a:tcPr marL="51435" marR="51435" marT="25718" marB="25718"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$433.83</a:t>
                      </a:r>
                    </a:p>
                  </a:txBody>
                  <a:tcPr marL="51435" marR="51435" marT="25718" marB="25718"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$577.43</a:t>
                      </a:r>
                    </a:p>
                  </a:txBody>
                  <a:tcPr marL="51435" marR="51435" marT="25718" marB="25718" anchor="ctr"/>
                </a:tc>
                <a:extLst>
                  <a:ext uri="{0D108BD9-81ED-4DB2-BD59-A6C34878D82A}">
                    <a16:rowId xmlns:a16="http://schemas.microsoft.com/office/drawing/2014/main" val="10005"/>
                  </a:ext>
                </a:extLst>
              </a:tr>
              <a:tr h="513205">
                <a:tc>
                  <a:txBody>
                    <a:bodyPr/>
                    <a:lstStyle/>
                    <a:p>
                      <a:pPr algn="ctr"/>
                      <a:r>
                        <a:rPr lang="en-US" sz="1800" b="1" dirty="0">
                          <a:latin typeface="Calibri" panose="020F0502020204030204" pitchFamily="34" charset="0"/>
                          <a:cs typeface="Calibri" panose="020F0502020204030204" pitchFamily="34" charset="0"/>
                        </a:rPr>
                        <a:t>UHC HDHP</a:t>
                      </a:r>
                    </a:p>
                  </a:txBody>
                  <a:tcPr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$61.83</a:t>
                      </a:r>
                    </a:p>
                  </a:txBody>
                  <a:tcPr marL="51435" marR="51435" marT="25718" marB="25718"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$126.57</a:t>
                      </a:r>
                    </a:p>
                  </a:txBody>
                  <a:tcPr marL="51435" marR="51435" marT="25718" marB="25718"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$197.24</a:t>
                      </a:r>
                    </a:p>
                  </a:txBody>
                  <a:tcPr marL="51435" marR="51435" marT="25718" marB="25718" anchor="ctr"/>
                </a:tc>
                <a:tc>
                  <a:txBody>
                    <a:bodyPr/>
                    <a:lstStyle/>
                    <a:p>
                      <a:pPr algn="ctr"/>
                      <a:r>
                        <a:rPr lang="en-US" sz="1800" dirty="0">
                          <a:solidFill>
                            <a:schemeClr val="tx1"/>
                          </a:solidFill>
                          <a:latin typeface="Calibri" panose="020F0502020204030204" pitchFamily="34" charset="0"/>
                          <a:cs typeface="Calibri" panose="020F0502020204030204" pitchFamily="34" charset="0"/>
                        </a:rPr>
                        <a:t>$261.98</a:t>
                      </a:r>
                    </a:p>
                  </a:txBody>
                  <a:tcPr marL="51435" marR="51435" marT="25718" marB="25718" anchor="ctr"/>
                </a:tc>
                <a:extLst>
                  <a:ext uri="{0D108BD9-81ED-4DB2-BD59-A6C34878D82A}">
                    <a16:rowId xmlns:a16="http://schemas.microsoft.com/office/drawing/2014/main" val="10006"/>
                  </a:ext>
                </a:extLst>
              </a:tr>
            </a:tbl>
          </a:graphicData>
        </a:graphic>
      </p:graphicFrame>
      <p:sp>
        <p:nvSpPr>
          <p:cNvPr id="6" name="Rectangle 2">
            <a:extLst>
              <a:ext uri="{FF2B5EF4-FFF2-40B4-BE49-F238E27FC236}">
                <a16:creationId xmlns:a16="http://schemas.microsoft.com/office/drawing/2014/main" id="{A8D99310-4BB6-48CD-B154-C4FD99894440}"/>
              </a:ext>
            </a:extLst>
          </p:cNvPr>
          <p:cNvSpPr>
            <a:spLocks noGrp="1" noChangeArrowheads="1"/>
          </p:cNvSpPr>
          <p:nvPr>
            <p:ph type="title" idx="4294967295"/>
          </p:nvPr>
        </p:nvSpPr>
        <p:spPr>
          <a:xfrm>
            <a:off x="47328" y="431701"/>
            <a:ext cx="11161240" cy="981075"/>
          </a:xfrm>
          <a:prstGeom prst="rect">
            <a:avLst/>
          </a:prstGeom>
        </p:spPr>
        <p:txBody>
          <a:bodyPr>
            <a:normAutofit/>
          </a:bodyPr>
          <a:lstStyle/>
          <a:p>
            <a:r>
              <a:rPr lang="en-US" sz="5000" b="1" dirty="0">
                <a:solidFill>
                  <a:schemeClr val="bg1"/>
                </a:solidFill>
                <a:latin typeface="Calibri" pitchFamily="34" charset="0"/>
              </a:rPr>
              <a:t>Medical Monthly Premiums</a:t>
            </a:r>
          </a:p>
        </p:txBody>
      </p:sp>
      <p:sp>
        <p:nvSpPr>
          <p:cNvPr id="3" name="Slide Number Placeholder 2">
            <a:extLst>
              <a:ext uri="{FF2B5EF4-FFF2-40B4-BE49-F238E27FC236}">
                <a16:creationId xmlns:a16="http://schemas.microsoft.com/office/drawing/2014/main" id="{4CC4DEE9-6526-4126-93B8-EB0CB151A175}"/>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2" name="TextBox 1"/>
          <p:cNvSpPr txBox="1"/>
          <p:nvPr/>
        </p:nvSpPr>
        <p:spPr>
          <a:xfrm>
            <a:off x="1847528" y="5445224"/>
            <a:ext cx="8784976" cy="769441"/>
          </a:xfrm>
          <a:prstGeom prst="rect">
            <a:avLst/>
          </a:prstGeom>
          <a:noFill/>
        </p:spPr>
        <p:txBody>
          <a:bodyPr wrap="square" rtlCol="0">
            <a:spAutoFit/>
          </a:bodyPr>
          <a:lstStyle/>
          <a:p>
            <a:pPr algn="ctr"/>
            <a:r>
              <a:rPr lang="en-US" sz="2200" dirty="0">
                <a:solidFill>
                  <a:schemeClr val="bg2">
                    <a:lumMod val="50000"/>
                  </a:schemeClr>
                </a:solidFill>
                <a:latin typeface="Calibri" panose="020F0502020204030204" pitchFamily="34" charset="0"/>
                <a:cs typeface="Calibri" panose="020F0502020204030204" pitchFamily="34" charset="0"/>
              </a:rPr>
              <a:t>HCBE contributes </a:t>
            </a:r>
            <a:r>
              <a:rPr lang="en-US" sz="2200" b="1" dirty="0">
                <a:solidFill>
                  <a:schemeClr val="bg2">
                    <a:lumMod val="50000"/>
                  </a:schemeClr>
                </a:solidFill>
                <a:latin typeface="Calibri" panose="020F0502020204030204" pitchFamily="34" charset="0"/>
                <a:cs typeface="Calibri" panose="020F0502020204030204" pitchFamily="34" charset="0"/>
              </a:rPr>
              <a:t>$945 per employee per month, </a:t>
            </a:r>
            <a:r>
              <a:rPr lang="en-US" sz="2200" dirty="0">
                <a:solidFill>
                  <a:schemeClr val="bg2">
                    <a:lumMod val="50000"/>
                  </a:schemeClr>
                </a:solidFill>
                <a:latin typeface="Calibri" panose="020F0502020204030204" pitchFamily="34" charset="0"/>
                <a:cs typeface="Calibri" panose="020F0502020204030204" pitchFamily="34" charset="0"/>
              </a:rPr>
              <a:t>or </a:t>
            </a:r>
          </a:p>
          <a:p>
            <a:pPr algn="ctr"/>
            <a:r>
              <a:rPr lang="en-US" sz="2200" b="1" dirty="0">
                <a:solidFill>
                  <a:schemeClr val="bg2">
                    <a:lumMod val="50000"/>
                  </a:schemeClr>
                </a:solidFill>
                <a:latin typeface="Calibri" panose="020F0502020204030204" pitchFamily="34" charset="0"/>
                <a:cs typeface="Calibri" panose="020F0502020204030204" pitchFamily="34" charset="0"/>
              </a:rPr>
              <a:t>$11,340 per employee per year </a:t>
            </a:r>
            <a:r>
              <a:rPr lang="en-US" sz="2200" dirty="0">
                <a:solidFill>
                  <a:schemeClr val="bg2">
                    <a:lumMod val="50000"/>
                  </a:schemeClr>
                </a:solidFill>
                <a:latin typeface="Calibri" panose="020F0502020204030204" pitchFamily="34" charset="0"/>
                <a:cs typeface="Calibri" panose="020F0502020204030204" pitchFamily="34" charset="0"/>
              </a:rPr>
              <a:t>towards medical coverage </a:t>
            </a:r>
          </a:p>
        </p:txBody>
      </p:sp>
    </p:spTree>
    <p:extLst>
      <p:ext uri="{BB962C8B-B14F-4D97-AF65-F5344CB8AC3E}">
        <p14:creationId xmlns:p14="http://schemas.microsoft.com/office/powerpoint/2010/main" val="699374117"/>
      </p:ext>
    </p:extLst>
  </p:cSld>
  <p:clrMapOvr>
    <a:masterClrMapping/>
  </p:clrMapOvr>
  <p:transition spd="slow">
    <p:strips dir="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88088" y="3789039"/>
            <a:ext cx="4221408" cy="1631212"/>
          </a:xfrm>
          <a:prstGeom prst="rect">
            <a:avLst/>
          </a:prstGeom>
          <a:noFill/>
        </p:spPr>
        <p:txBody>
          <a:bodyPr wrap="square" lIns="91435" tIns="45718" rIns="91435" bIns="45718" rtlCol="0">
            <a:spAutoFit/>
          </a:bodyPr>
          <a:lstStyle/>
          <a:p>
            <a:pPr marL="285736" indent="-285736">
              <a:buFont typeface="Arial" pitchFamily="34" charset="0"/>
              <a:buChar char="•"/>
            </a:pPr>
            <a:r>
              <a:rPr lang="en-US" sz="2500" dirty="0">
                <a:solidFill>
                  <a:schemeClr val="bg2">
                    <a:lumMod val="50000"/>
                  </a:schemeClr>
                </a:solidFill>
                <a:latin typeface="Calibri" pitchFamily="34" charset="0"/>
              </a:rPr>
              <a:t>In-network coverage only</a:t>
            </a:r>
          </a:p>
          <a:p>
            <a:pPr marL="285736" indent="-285736">
              <a:buFont typeface="Arial" pitchFamily="34" charset="0"/>
              <a:buChar char="•"/>
            </a:pPr>
            <a:r>
              <a:rPr lang="en-US" sz="2500" dirty="0">
                <a:solidFill>
                  <a:schemeClr val="bg2">
                    <a:lumMod val="50000"/>
                  </a:schemeClr>
                </a:solidFill>
                <a:latin typeface="Calibri" pitchFamily="34" charset="0"/>
              </a:rPr>
              <a:t>Copay for HMO</a:t>
            </a:r>
          </a:p>
          <a:p>
            <a:pPr marL="285736" indent="-285736">
              <a:buFont typeface="Arial" pitchFamily="34" charset="0"/>
              <a:buChar char="•"/>
            </a:pPr>
            <a:r>
              <a:rPr lang="en-US" sz="2500" dirty="0">
                <a:solidFill>
                  <a:schemeClr val="bg2">
                    <a:lumMod val="50000"/>
                  </a:schemeClr>
                </a:solidFill>
                <a:latin typeface="Calibri" pitchFamily="34" charset="0"/>
              </a:rPr>
              <a:t>Coinsurance for HRA</a:t>
            </a:r>
          </a:p>
          <a:p>
            <a:pPr marL="285736" indent="-285736">
              <a:buFont typeface="Arial" pitchFamily="34" charset="0"/>
              <a:buChar char="•"/>
            </a:pPr>
            <a:r>
              <a:rPr lang="en-US" sz="2500" dirty="0">
                <a:solidFill>
                  <a:schemeClr val="bg2">
                    <a:lumMod val="50000"/>
                  </a:schemeClr>
                </a:solidFill>
                <a:latin typeface="Calibri" pitchFamily="34" charset="0"/>
              </a:rPr>
              <a:t>Deductible for HDHP</a:t>
            </a:r>
          </a:p>
        </p:txBody>
      </p:sp>
      <p:sp>
        <p:nvSpPr>
          <p:cNvPr id="10" name="TextBox 9"/>
          <p:cNvSpPr txBox="1"/>
          <p:nvPr/>
        </p:nvSpPr>
        <p:spPr>
          <a:xfrm>
            <a:off x="479376" y="1556792"/>
            <a:ext cx="11421660" cy="1523490"/>
          </a:xfrm>
          <a:prstGeom prst="rect">
            <a:avLst/>
          </a:prstGeom>
          <a:noFill/>
        </p:spPr>
        <p:txBody>
          <a:bodyPr wrap="square" lIns="91435" tIns="45718" rIns="91435" bIns="45718" rtlCol="0">
            <a:spAutoFit/>
          </a:bodyPr>
          <a:lstStyle/>
          <a:p>
            <a:pPr marL="285736" indent="-285736">
              <a:buFont typeface="Arial" pitchFamily="34" charset="0"/>
              <a:buChar char="•"/>
            </a:pPr>
            <a:r>
              <a:rPr lang="en-US" sz="2500" dirty="0">
                <a:solidFill>
                  <a:schemeClr val="bg2">
                    <a:lumMod val="50000"/>
                  </a:schemeClr>
                </a:solidFill>
                <a:latin typeface="Calibri" pitchFamily="34" charset="0"/>
              </a:rPr>
              <a:t>24/7 access to physicians through your smartphone, tablet, or computer with a webcam by visiting </a:t>
            </a:r>
            <a:r>
              <a:rPr lang="en-US" sz="2500" u="sng" dirty="0">
                <a:solidFill>
                  <a:srgbClr val="00B0F0"/>
                </a:solidFill>
                <a:hlinkClick r:id="rId3">
                  <a:extLst>
                    <a:ext uri="{A12FA001-AC4F-418D-AE19-62706E023703}">
                      <ahyp:hlinkClr xmlns:ahyp="http://schemas.microsoft.com/office/drawing/2018/hyperlinkcolor" val="tx"/>
                    </a:ext>
                  </a:extLst>
                </a:hlinkClick>
              </a:rPr>
              <a:t>https://livehealthonline.com/</a:t>
            </a:r>
            <a:r>
              <a:rPr lang="en-US" sz="2500" dirty="0">
                <a:solidFill>
                  <a:srgbClr val="00B0F0"/>
                </a:solidFill>
              </a:rPr>
              <a:t>  </a:t>
            </a:r>
            <a:r>
              <a:rPr lang="en-US" dirty="0"/>
              <a:t>         </a:t>
            </a:r>
            <a:endParaRPr lang="en-US" sz="2500" dirty="0">
              <a:solidFill>
                <a:schemeClr val="bg2">
                  <a:lumMod val="50000"/>
                </a:schemeClr>
              </a:solidFill>
              <a:latin typeface="Calibri" pitchFamily="34" charset="0"/>
            </a:endParaRPr>
          </a:p>
          <a:p>
            <a:pPr marL="285736" indent="-285736">
              <a:buFont typeface="Arial" pitchFamily="34" charset="0"/>
              <a:buChar char="•"/>
            </a:pPr>
            <a:endParaRPr lang="en-US" dirty="0">
              <a:solidFill>
                <a:schemeClr val="bg2">
                  <a:lumMod val="50000"/>
                </a:schemeClr>
              </a:solidFill>
              <a:latin typeface="Calibri" pitchFamily="34" charset="0"/>
            </a:endParaRPr>
          </a:p>
          <a:p>
            <a:pPr marL="285736" indent="-285736">
              <a:buFont typeface="Arial" pitchFamily="34" charset="0"/>
              <a:buChar char="•"/>
            </a:pPr>
            <a:r>
              <a:rPr lang="en-US" sz="2500" dirty="0">
                <a:solidFill>
                  <a:schemeClr val="bg2">
                    <a:lumMod val="50000"/>
                  </a:schemeClr>
                </a:solidFill>
                <a:latin typeface="Calibri" pitchFamily="34" charset="0"/>
              </a:rPr>
              <a:t>See and talk to a participating doctor while at home, work or on the go</a:t>
            </a:r>
          </a:p>
        </p:txBody>
      </p:sp>
      <p:sp>
        <p:nvSpPr>
          <p:cNvPr id="8" name="Rectangle 2">
            <a:extLst>
              <a:ext uri="{FF2B5EF4-FFF2-40B4-BE49-F238E27FC236}">
                <a16:creationId xmlns:a16="http://schemas.microsoft.com/office/drawing/2014/main" id="{A22FDD02-9156-4147-8665-26340C2C7F38}"/>
              </a:ext>
            </a:extLst>
          </p:cNvPr>
          <p:cNvSpPr>
            <a:spLocks noGrp="1" noChangeArrowheads="1"/>
          </p:cNvSpPr>
          <p:nvPr>
            <p:ph type="title" idx="4294967295"/>
          </p:nvPr>
        </p:nvSpPr>
        <p:spPr>
          <a:xfrm>
            <a:off x="47328" y="456674"/>
            <a:ext cx="11161240" cy="981075"/>
          </a:xfrm>
          <a:prstGeom prst="rect">
            <a:avLst/>
          </a:prstGeom>
        </p:spPr>
        <p:txBody>
          <a:bodyPr>
            <a:normAutofit/>
          </a:bodyPr>
          <a:lstStyle/>
          <a:p>
            <a:r>
              <a:rPr lang="en-US" sz="5000" b="1" dirty="0">
                <a:solidFill>
                  <a:schemeClr val="bg1"/>
                </a:solidFill>
                <a:latin typeface="Calibri" pitchFamily="34" charset="0"/>
              </a:rPr>
              <a:t>Telemedicine Benefit</a:t>
            </a:r>
          </a:p>
        </p:txBody>
      </p:sp>
      <p:sp>
        <p:nvSpPr>
          <p:cNvPr id="3" name="Slide Number Placeholder 2">
            <a:extLst>
              <a:ext uri="{FF2B5EF4-FFF2-40B4-BE49-F238E27FC236}">
                <a16:creationId xmlns:a16="http://schemas.microsoft.com/office/drawing/2014/main" id="{B47459D6-D4F4-4809-9C1C-DEA3A851F755}"/>
              </a:ext>
            </a:extLst>
          </p:cNvPr>
          <p:cNvSpPr>
            <a:spLocks noGrp="1"/>
          </p:cNvSpPr>
          <p:nvPr>
            <p:ph type="sldNum" sz="quarter" idx="12"/>
          </p:nvPr>
        </p:nvSpPr>
        <p:spPr/>
        <p:txBody>
          <a:bodyPr/>
          <a:lstStyle/>
          <a:p>
            <a:fld id="{D57F1E4F-1CFF-5643-939E-217C01CDF565}" type="slidenum">
              <a:rPr lang="en-US" smtClean="0"/>
              <a:pPr/>
              <a:t>37</a:t>
            </a:fld>
            <a:endParaRPr lang="en-US" dirty="0"/>
          </a:p>
        </p:txBody>
      </p:sp>
      <p:pic>
        <p:nvPicPr>
          <p:cNvPr id="11" name="Picture 10">
            <a:extLst>
              <a:ext uri="{FF2B5EF4-FFF2-40B4-BE49-F238E27FC236}">
                <a16:creationId xmlns:a16="http://schemas.microsoft.com/office/drawing/2014/main" id="{0459FF6C-3801-469C-A495-D354F5BC8D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344" y="3429000"/>
            <a:ext cx="5216318" cy="2742853"/>
          </a:xfrm>
          <a:prstGeom prst="rect">
            <a:avLst/>
          </a:prstGeom>
          <a:ln w="57150">
            <a:solidFill>
              <a:srgbClr val="336699"/>
            </a:solidFill>
          </a:ln>
        </p:spPr>
      </p:pic>
    </p:spTree>
    <p:extLst>
      <p:ext uri="{BB962C8B-B14F-4D97-AF65-F5344CB8AC3E}">
        <p14:creationId xmlns:p14="http://schemas.microsoft.com/office/powerpoint/2010/main" val="714349534"/>
      </p:ext>
    </p:extLst>
  </p:cSld>
  <p:clrMapOvr>
    <a:masterClrMapping/>
  </p:clrMapOvr>
  <p:transition spd="slow">
    <p:strips dir="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07368" y="1623662"/>
            <a:ext cx="6771462" cy="477050"/>
          </a:xfrm>
          <a:prstGeom prst="rect">
            <a:avLst/>
          </a:prstGeom>
          <a:noFill/>
        </p:spPr>
        <p:txBody>
          <a:bodyPr wrap="square" lIns="91435" tIns="45718" rIns="91435" bIns="45718" rtlCol="0">
            <a:spAutoFit/>
          </a:bodyPr>
          <a:lstStyle/>
          <a:p>
            <a:pPr algn="ctr"/>
            <a:r>
              <a:rPr lang="en-US" sz="2500" b="1" dirty="0">
                <a:solidFill>
                  <a:schemeClr val="bg2">
                    <a:lumMod val="50000"/>
                  </a:schemeClr>
                </a:solidFill>
                <a:latin typeface="Calibri" pitchFamily="34" charset="0"/>
              </a:rPr>
              <a:t>All SHBP Plans Offer Well-Being Incentive Credits</a:t>
            </a:r>
          </a:p>
        </p:txBody>
      </p:sp>
      <p:sp>
        <p:nvSpPr>
          <p:cNvPr id="16" name="TextBox 15">
            <a:extLst>
              <a:ext uri="{FF2B5EF4-FFF2-40B4-BE49-F238E27FC236}">
                <a16:creationId xmlns:a16="http://schemas.microsoft.com/office/drawing/2014/main" id="{5759D312-B3DD-432B-85C9-7E9C2C940572}"/>
              </a:ext>
            </a:extLst>
          </p:cNvPr>
          <p:cNvSpPr txBox="1"/>
          <p:nvPr/>
        </p:nvSpPr>
        <p:spPr>
          <a:xfrm>
            <a:off x="599074" y="2414684"/>
            <a:ext cx="7962903" cy="3939536"/>
          </a:xfrm>
          <a:prstGeom prst="rect">
            <a:avLst/>
          </a:prstGeom>
          <a:noFill/>
        </p:spPr>
        <p:txBody>
          <a:bodyPr wrap="square" lIns="91435" tIns="45718" rIns="91435" bIns="45718" rtlCol="0">
            <a:spAutoFit/>
          </a:bodyPr>
          <a:lstStyle/>
          <a:p>
            <a:pPr marL="285736" indent="-285736">
              <a:buFont typeface="Arial" pitchFamily="34" charset="0"/>
              <a:buChar char="•"/>
            </a:pPr>
            <a:r>
              <a:rPr lang="en-US" sz="2500" dirty="0">
                <a:solidFill>
                  <a:schemeClr val="bg2">
                    <a:lumMod val="50000"/>
                  </a:schemeClr>
                </a:solidFill>
                <a:latin typeface="Calibri" pitchFamily="34" charset="0"/>
              </a:rPr>
              <a:t>Personalized health recommendations based on health behaviors and interests</a:t>
            </a:r>
          </a:p>
          <a:p>
            <a:pPr marL="285736" indent="-285736">
              <a:buFont typeface="Arial" pitchFamily="34" charset="0"/>
              <a:buChar char="•"/>
            </a:pPr>
            <a:endParaRPr lang="en-US" sz="2500" dirty="0">
              <a:solidFill>
                <a:schemeClr val="bg2">
                  <a:lumMod val="50000"/>
                </a:schemeClr>
              </a:solidFill>
              <a:latin typeface="Calibri" pitchFamily="34" charset="0"/>
            </a:endParaRPr>
          </a:p>
          <a:p>
            <a:pPr marL="285736" indent="-285736">
              <a:buFont typeface="Arial" pitchFamily="34" charset="0"/>
              <a:buChar char="•"/>
            </a:pPr>
            <a:r>
              <a:rPr lang="en-US" sz="2500" dirty="0">
                <a:solidFill>
                  <a:schemeClr val="bg2">
                    <a:lumMod val="50000"/>
                  </a:schemeClr>
                </a:solidFill>
                <a:latin typeface="Calibri" pitchFamily="34" charset="0"/>
              </a:rPr>
              <a:t>Well-Being incentive credits can be redeemed for incentive credits or a Visa gift card </a:t>
            </a:r>
          </a:p>
          <a:p>
            <a:pPr marL="285736" indent="-285736">
              <a:buFont typeface="Arial" pitchFamily="34" charset="0"/>
              <a:buChar char="•"/>
            </a:pPr>
            <a:endParaRPr lang="en-US" sz="2500" dirty="0">
              <a:solidFill>
                <a:schemeClr val="bg2">
                  <a:lumMod val="50000"/>
                </a:schemeClr>
              </a:solidFill>
              <a:latin typeface="Calibri" pitchFamily="34" charset="0"/>
            </a:endParaRPr>
          </a:p>
          <a:p>
            <a:pPr marL="285736" indent="-285736">
              <a:buFont typeface="Arial" pitchFamily="34" charset="0"/>
              <a:buChar char="•"/>
            </a:pPr>
            <a:r>
              <a:rPr lang="en-US" sz="2500" u="sng" dirty="0">
                <a:solidFill>
                  <a:srgbClr val="0070C0"/>
                </a:solidFill>
                <a:latin typeface="Calibri" pitchFamily="34" charset="0"/>
              </a:rPr>
              <a:t>www.bewellshbp.com</a:t>
            </a:r>
            <a:r>
              <a:rPr lang="en-US" sz="2500" dirty="0">
                <a:solidFill>
                  <a:srgbClr val="0070C0"/>
                </a:solidFill>
                <a:latin typeface="Calibri" pitchFamily="34" charset="0"/>
              </a:rPr>
              <a:t> </a:t>
            </a:r>
          </a:p>
          <a:p>
            <a:pPr marL="285736" indent="-285736">
              <a:buFont typeface="Arial" pitchFamily="34" charset="0"/>
              <a:buChar char="•"/>
            </a:pPr>
            <a:endParaRPr lang="en-US" sz="2500" dirty="0">
              <a:solidFill>
                <a:srgbClr val="0070C0"/>
              </a:solidFill>
              <a:latin typeface="Calibri" pitchFamily="34" charset="0"/>
            </a:endParaRPr>
          </a:p>
          <a:p>
            <a:pPr marL="285736" indent="-285736">
              <a:buFont typeface="Arial" pitchFamily="34" charset="0"/>
              <a:buChar char="•"/>
            </a:pPr>
            <a:r>
              <a:rPr lang="en-US" sz="2500" dirty="0">
                <a:solidFill>
                  <a:schemeClr val="bg2">
                    <a:lumMod val="50000"/>
                  </a:schemeClr>
                </a:solidFill>
                <a:latin typeface="Calibri" pitchFamily="34" charset="0"/>
              </a:rPr>
              <a:t>Mobile app can be downloaded from the App Store (Apple) or Google Play (Android) </a:t>
            </a:r>
          </a:p>
        </p:txBody>
      </p:sp>
      <p:pic>
        <p:nvPicPr>
          <p:cNvPr id="4" name="Picture 3">
            <a:extLst>
              <a:ext uri="{FF2B5EF4-FFF2-40B4-BE49-F238E27FC236}">
                <a16:creationId xmlns:a16="http://schemas.microsoft.com/office/drawing/2014/main" id="{FCF19E41-5106-4350-A246-3CE5E934D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3405" y="5572803"/>
            <a:ext cx="2859309" cy="376477"/>
          </a:xfrm>
          <a:prstGeom prst="rect">
            <a:avLst/>
          </a:prstGeom>
          <a:ln>
            <a:noFill/>
          </a:ln>
        </p:spPr>
      </p:pic>
      <p:sp>
        <p:nvSpPr>
          <p:cNvPr id="11" name="Rectangle 2">
            <a:extLst>
              <a:ext uri="{FF2B5EF4-FFF2-40B4-BE49-F238E27FC236}">
                <a16:creationId xmlns:a16="http://schemas.microsoft.com/office/drawing/2014/main" id="{55293E4E-031C-4079-8F75-B7D6F622C41E}"/>
              </a:ext>
            </a:extLst>
          </p:cNvPr>
          <p:cNvSpPr>
            <a:spLocks noGrp="1" noChangeArrowheads="1"/>
          </p:cNvSpPr>
          <p:nvPr>
            <p:ph type="title" idx="4294967295"/>
          </p:nvPr>
        </p:nvSpPr>
        <p:spPr>
          <a:xfrm>
            <a:off x="0" y="476672"/>
            <a:ext cx="11161240" cy="981075"/>
          </a:xfrm>
          <a:prstGeom prst="rect">
            <a:avLst/>
          </a:prstGeom>
        </p:spPr>
        <p:txBody>
          <a:bodyPr>
            <a:normAutofit/>
          </a:bodyPr>
          <a:lstStyle/>
          <a:p>
            <a:r>
              <a:rPr lang="en-US" sz="5000" b="1" dirty="0">
                <a:solidFill>
                  <a:schemeClr val="bg1"/>
                </a:solidFill>
                <a:latin typeface="Calibri" pitchFamily="34" charset="0"/>
              </a:rPr>
              <a:t>SHBP Wellness Program</a:t>
            </a:r>
          </a:p>
        </p:txBody>
      </p:sp>
      <p:sp>
        <p:nvSpPr>
          <p:cNvPr id="3" name="Slide Number Placeholder 2">
            <a:extLst>
              <a:ext uri="{FF2B5EF4-FFF2-40B4-BE49-F238E27FC236}">
                <a16:creationId xmlns:a16="http://schemas.microsoft.com/office/drawing/2014/main" id="{BA8EACFB-FF78-48B6-A544-6BA47A04B6E4}"/>
              </a:ext>
            </a:extLst>
          </p:cNvPr>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5" name="Picture 4" descr="A hand holding a cellphone&#10;&#10;Description automatically generated">
            <a:extLst>
              <a:ext uri="{FF2B5EF4-FFF2-40B4-BE49-F238E27FC236}">
                <a16:creationId xmlns:a16="http://schemas.microsoft.com/office/drawing/2014/main" id="{4605A941-A09B-4432-AC35-5CE6A76759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7579" y="1972596"/>
            <a:ext cx="2490963" cy="3337890"/>
          </a:xfrm>
          <a:prstGeom prst="rect">
            <a:avLst/>
          </a:prstGeom>
          <a:ln w="28575">
            <a:solidFill>
              <a:schemeClr val="bg2">
                <a:lumMod val="75000"/>
              </a:schemeClr>
            </a:solidFill>
          </a:ln>
        </p:spPr>
      </p:pic>
    </p:spTree>
    <p:extLst>
      <p:ext uri="{BB962C8B-B14F-4D97-AF65-F5344CB8AC3E}">
        <p14:creationId xmlns:p14="http://schemas.microsoft.com/office/powerpoint/2010/main" val="190310979"/>
      </p:ext>
    </p:extLst>
  </p:cSld>
  <p:clrMapOvr>
    <a:masterClrMapping/>
  </p:clrMapOvr>
  <p:transition spd="slow">
    <p:strips dir="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99456" y="2204864"/>
            <a:ext cx="4420884" cy="3293296"/>
          </a:xfrm>
          <a:prstGeom prst="rect">
            <a:avLst/>
          </a:prstGeom>
          <a:solidFill>
            <a:schemeClr val="bg2">
              <a:lumMod val="50000"/>
            </a:schemeClr>
          </a:solidFill>
          <a:ln w="762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dirty="0"/>
          </a:p>
        </p:txBody>
      </p:sp>
      <p:sp>
        <p:nvSpPr>
          <p:cNvPr id="11" name="Rectangle 10"/>
          <p:cNvSpPr/>
          <p:nvPr/>
        </p:nvSpPr>
        <p:spPr>
          <a:xfrm>
            <a:off x="6268412" y="2204864"/>
            <a:ext cx="4652124" cy="3293296"/>
          </a:xfrm>
          <a:prstGeom prst="rect">
            <a:avLst/>
          </a:prstGeom>
          <a:solidFill>
            <a:schemeClr val="bg2">
              <a:lumMod val="50000"/>
            </a:schemeClr>
          </a:solidFill>
          <a:ln w="762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marL="342900" indent="-342900">
              <a:buFont typeface="+mj-lt"/>
              <a:buAutoNum type="arabicPeriod" startAt="3"/>
            </a:pPr>
            <a:r>
              <a:rPr lang="en-US" b="1" dirty="0">
                <a:solidFill>
                  <a:srgbClr val="FFC000"/>
                </a:solidFill>
              </a:rPr>
              <a:t>Take Action with Coaching or Online     Pathway </a:t>
            </a:r>
          </a:p>
          <a:p>
            <a:endParaRPr lang="en-US" sz="1200" dirty="0"/>
          </a:p>
          <a:p>
            <a:pPr algn="ctr"/>
            <a:r>
              <a:rPr lang="en-US" dirty="0"/>
              <a:t>Phone Coaching:  Earn $60 in Incentive Credits for one call each month up to 4 times/year </a:t>
            </a:r>
          </a:p>
          <a:p>
            <a:endParaRPr lang="en-US" sz="1000" dirty="0"/>
          </a:p>
          <a:p>
            <a:pPr algn="ctr"/>
            <a:r>
              <a:rPr lang="en-US" dirty="0">
                <a:solidFill>
                  <a:schemeClr val="bg1"/>
                </a:solidFill>
                <a:latin typeface="Calibri" panose="020F0502020204030204" pitchFamily="34" charset="0"/>
                <a:cs typeface="Calibri" panose="020F0502020204030204" pitchFamily="34" charset="0"/>
              </a:rPr>
              <a:t>Online Pathway: Earn 120 credits for 60 Green Days within a 90 day period.  You can earn up to 2 times, for a maximum of 240 credits. </a:t>
            </a:r>
          </a:p>
          <a:p>
            <a:pPr algn="ctr"/>
            <a:endParaRPr lang="en-US" sz="1000" b="1" dirty="0">
              <a:solidFill>
                <a:schemeClr val="bg1"/>
              </a:solidFill>
              <a:latin typeface="Calibri" panose="020F0502020204030204" pitchFamily="34" charset="0"/>
              <a:cs typeface="Calibri" panose="020F0502020204030204" pitchFamily="34" charset="0"/>
            </a:endParaRPr>
          </a:p>
          <a:p>
            <a:pPr algn="ctr"/>
            <a:r>
              <a:rPr lang="en-US" dirty="0">
                <a:solidFill>
                  <a:schemeClr val="bg1"/>
                </a:solidFill>
              </a:rPr>
              <a:t>Earn $240 in Incentive Credits</a:t>
            </a:r>
          </a:p>
          <a:p>
            <a:pPr algn="ctr"/>
            <a:r>
              <a:rPr lang="en-US" dirty="0">
                <a:solidFill>
                  <a:schemeClr val="bg1"/>
                </a:solidFill>
              </a:rPr>
              <a:t> ($480 for you and spouse)</a:t>
            </a:r>
            <a:endParaRPr lang="en-US" dirty="0"/>
          </a:p>
          <a:p>
            <a:pPr algn="ctr"/>
            <a:endParaRPr lang="en-US" b="1" dirty="0">
              <a:solidFill>
                <a:schemeClr val="bg1"/>
              </a:solidFill>
              <a:latin typeface="Calibri" panose="020F0502020204030204" pitchFamily="34" charset="0"/>
              <a:cs typeface="Calibri" panose="020F0502020204030204" pitchFamily="34" charset="0"/>
            </a:endParaRPr>
          </a:p>
        </p:txBody>
      </p:sp>
      <p:sp>
        <p:nvSpPr>
          <p:cNvPr id="3" name="TextBox 2"/>
          <p:cNvSpPr txBox="1"/>
          <p:nvPr/>
        </p:nvSpPr>
        <p:spPr>
          <a:xfrm>
            <a:off x="2019940" y="5661248"/>
            <a:ext cx="7776863" cy="707882"/>
          </a:xfrm>
          <a:prstGeom prst="rect">
            <a:avLst/>
          </a:prstGeom>
          <a:noFill/>
        </p:spPr>
        <p:txBody>
          <a:bodyPr wrap="square" lIns="91435" tIns="45718" rIns="91435" bIns="45718" rtlCol="0">
            <a:spAutoFit/>
          </a:bodyPr>
          <a:lstStyle/>
          <a:p>
            <a:pPr algn="ctr"/>
            <a:r>
              <a:rPr lang="en-US" sz="2000" b="1" dirty="0">
                <a:solidFill>
                  <a:schemeClr val="bg2">
                    <a:lumMod val="50000"/>
                  </a:schemeClr>
                </a:solidFill>
                <a:latin typeface="Calibri" pitchFamily="34" charset="0"/>
              </a:rPr>
              <a:t>Employees and spouses may complete tasks between </a:t>
            </a:r>
          </a:p>
          <a:p>
            <a:pPr algn="ctr"/>
            <a:r>
              <a:rPr lang="en-US" sz="2000" b="1" dirty="0">
                <a:solidFill>
                  <a:schemeClr val="bg2">
                    <a:lumMod val="50000"/>
                  </a:schemeClr>
                </a:solidFill>
                <a:latin typeface="Calibri" pitchFamily="34" charset="0"/>
              </a:rPr>
              <a:t>January 1, 2021 and November 30, 2021</a:t>
            </a:r>
          </a:p>
        </p:txBody>
      </p:sp>
      <p:sp>
        <p:nvSpPr>
          <p:cNvPr id="2" name="TextBox 1">
            <a:extLst>
              <a:ext uri="{FF2B5EF4-FFF2-40B4-BE49-F238E27FC236}">
                <a16:creationId xmlns:a16="http://schemas.microsoft.com/office/drawing/2014/main" id="{066DC96D-05F6-4955-9E69-EE04661F818C}"/>
              </a:ext>
            </a:extLst>
          </p:cNvPr>
          <p:cNvSpPr txBox="1"/>
          <p:nvPr/>
        </p:nvSpPr>
        <p:spPr>
          <a:xfrm>
            <a:off x="1339428" y="2348880"/>
            <a:ext cx="4252516" cy="2539157"/>
          </a:xfrm>
          <a:prstGeom prst="rect">
            <a:avLst/>
          </a:prstGeom>
          <a:noFill/>
        </p:spPr>
        <p:txBody>
          <a:bodyPr wrap="square" rtlCol="0">
            <a:spAutoFit/>
          </a:bodyPr>
          <a:lstStyle/>
          <a:p>
            <a:pPr marL="342900" indent="-342900">
              <a:buAutoNum type="arabicPeriod"/>
            </a:pPr>
            <a:r>
              <a:rPr lang="en-US" b="1" dirty="0">
                <a:solidFill>
                  <a:srgbClr val="FFC000"/>
                </a:solidFill>
              </a:rPr>
              <a:t>Well-Being Assessment (Real Age Test), a confidential, online questionnaire about your health PLUS </a:t>
            </a:r>
          </a:p>
          <a:p>
            <a:pPr marL="342900" indent="-342900">
              <a:buAutoNum type="arabicPeriod"/>
            </a:pPr>
            <a:endParaRPr lang="en-US" sz="500" b="1" dirty="0">
              <a:solidFill>
                <a:srgbClr val="FFC000"/>
              </a:solidFill>
            </a:endParaRPr>
          </a:p>
          <a:p>
            <a:pPr marL="342900" indent="-342900">
              <a:buAutoNum type="arabicPeriod"/>
            </a:pPr>
            <a:r>
              <a:rPr lang="en-US" b="1" dirty="0">
                <a:solidFill>
                  <a:srgbClr val="FFC000"/>
                </a:solidFill>
              </a:rPr>
              <a:t>Biometric Screening Assess your Health </a:t>
            </a:r>
          </a:p>
          <a:p>
            <a:pPr algn="ctr"/>
            <a:endParaRPr lang="en-US" dirty="0">
              <a:solidFill>
                <a:schemeClr val="bg1"/>
              </a:solidFill>
            </a:endParaRPr>
          </a:p>
          <a:p>
            <a:pPr algn="ctr"/>
            <a:endParaRPr lang="en-US" sz="1000" b="1" dirty="0">
              <a:solidFill>
                <a:schemeClr val="bg1"/>
              </a:solidFill>
            </a:endParaRPr>
          </a:p>
          <a:p>
            <a:pPr algn="ctr"/>
            <a:r>
              <a:rPr lang="en-US" b="1" dirty="0">
                <a:solidFill>
                  <a:schemeClr val="bg1"/>
                </a:solidFill>
              </a:rPr>
              <a:t>Earn $240 in </a:t>
            </a:r>
          </a:p>
          <a:p>
            <a:pPr algn="ctr"/>
            <a:r>
              <a:rPr lang="en-US" b="1" dirty="0">
                <a:solidFill>
                  <a:schemeClr val="bg1"/>
                </a:solidFill>
              </a:rPr>
              <a:t>Incentive Credits  </a:t>
            </a:r>
          </a:p>
          <a:p>
            <a:pPr algn="ctr"/>
            <a:r>
              <a:rPr lang="en-US" b="1" dirty="0">
                <a:solidFill>
                  <a:schemeClr val="bg1"/>
                </a:solidFill>
              </a:rPr>
              <a:t>($480 for you and spouse)</a:t>
            </a:r>
            <a:endParaRPr lang="en-US" b="1" dirty="0"/>
          </a:p>
        </p:txBody>
      </p:sp>
      <p:sp>
        <p:nvSpPr>
          <p:cNvPr id="5" name="Slide Number Placeholder 4">
            <a:extLst>
              <a:ext uri="{FF2B5EF4-FFF2-40B4-BE49-F238E27FC236}">
                <a16:creationId xmlns:a16="http://schemas.microsoft.com/office/drawing/2014/main" id="{1F7C2133-90F7-496F-8756-A0AE1B1DCE91}"/>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
        <p:nvSpPr>
          <p:cNvPr id="10" name="TextBox 9">
            <a:extLst>
              <a:ext uri="{FF2B5EF4-FFF2-40B4-BE49-F238E27FC236}">
                <a16:creationId xmlns:a16="http://schemas.microsoft.com/office/drawing/2014/main" id="{C20251B1-A3DE-4ECA-A5EC-E304A2FF0F44}"/>
              </a:ext>
            </a:extLst>
          </p:cNvPr>
          <p:cNvSpPr txBox="1"/>
          <p:nvPr/>
        </p:nvSpPr>
        <p:spPr>
          <a:xfrm>
            <a:off x="623392" y="1588735"/>
            <a:ext cx="11161240" cy="477050"/>
          </a:xfrm>
          <a:prstGeom prst="rect">
            <a:avLst/>
          </a:prstGeom>
          <a:noFill/>
        </p:spPr>
        <p:txBody>
          <a:bodyPr wrap="square" lIns="91435" tIns="45718" rIns="91435" bIns="45718" rtlCol="0">
            <a:spAutoFit/>
          </a:bodyPr>
          <a:lstStyle/>
          <a:p>
            <a:pPr algn="ctr"/>
            <a:r>
              <a:rPr lang="en-US" sz="2500" b="1" dirty="0">
                <a:solidFill>
                  <a:schemeClr val="bg2">
                    <a:lumMod val="50000"/>
                  </a:schemeClr>
                </a:solidFill>
                <a:latin typeface="Calibri" pitchFamily="34" charset="0"/>
              </a:rPr>
              <a:t>All SHBP Plans Offer Well-Being Incentive Credits for Employees and Spouses</a:t>
            </a:r>
          </a:p>
        </p:txBody>
      </p:sp>
      <p:sp>
        <p:nvSpPr>
          <p:cNvPr id="13" name="Rectangle 2">
            <a:extLst>
              <a:ext uri="{FF2B5EF4-FFF2-40B4-BE49-F238E27FC236}">
                <a16:creationId xmlns:a16="http://schemas.microsoft.com/office/drawing/2014/main" id="{DF2B69D4-174C-4390-82E9-1D96E6C0F579}"/>
              </a:ext>
            </a:extLst>
          </p:cNvPr>
          <p:cNvSpPr txBox="1">
            <a:spLocks noChangeArrowheads="1"/>
          </p:cNvSpPr>
          <p:nvPr/>
        </p:nvSpPr>
        <p:spPr>
          <a:xfrm>
            <a:off x="0" y="441544"/>
            <a:ext cx="11161240" cy="98107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5000" b="1" dirty="0">
                <a:solidFill>
                  <a:schemeClr val="bg1"/>
                </a:solidFill>
                <a:latin typeface="Calibri" pitchFamily="34" charset="0"/>
              </a:rPr>
              <a:t>SHBP Wellness Program</a:t>
            </a:r>
          </a:p>
        </p:txBody>
      </p:sp>
    </p:spTree>
    <p:extLst>
      <p:ext uri="{BB962C8B-B14F-4D97-AF65-F5344CB8AC3E}">
        <p14:creationId xmlns:p14="http://schemas.microsoft.com/office/powerpoint/2010/main" val="1896985933"/>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246A4EC-2858-416B-9099-BA26744A5DEF}"/>
              </a:ext>
            </a:extLst>
          </p:cNvPr>
          <p:cNvGrpSpPr/>
          <p:nvPr/>
        </p:nvGrpSpPr>
        <p:grpSpPr>
          <a:xfrm>
            <a:off x="2135560" y="1589195"/>
            <a:ext cx="8010525" cy="4388671"/>
            <a:chOff x="2090738" y="2062756"/>
            <a:chExt cx="8010525" cy="4388671"/>
          </a:xfrm>
        </p:grpSpPr>
        <p:sp>
          <p:nvSpPr>
            <p:cNvPr id="6" name="Freeform: Shape 5">
              <a:extLst>
                <a:ext uri="{FF2B5EF4-FFF2-40B4-BE49-F238E27FC236}">
                  <a16:creationId xmlns:a16="http://schemas.microsoft.com/office/drawing/2014/main" id="{43B9FCAC-6645-4E46-9F41-C69495F85401}"/>
                </a:ext>
              </a:extLst>
            </p:cNvPr>
            <p:cNvSpPr/>
            <p:nvPr/>
          </p:nvSpPr>
          <p:spPr>
            <a:xfrm>
              <a:off x="2090738" y="2446516"/>
              <a:ext cx="8010525" cy="1965600"/>
            </a:xfrm>
            <a:custGeom>
              <a:avLst/>
              <a:gdLst>
                <a:gd name="connsiteX0" fmla="*/ 0 w 8010525"/>
                <a:gd name="connsiteY0" fmla="*/ 0 h 1965600"/>
                <a:gd name="connsiteX1" fmla="*/ 8010525 w 8010525"/>
                <a:gd name="connsiteY1" fmla="*/ 0 h 1965600"/>
                <a:gd name="connsiteX2" fmla="*/ 8010525 w 8010525"/>
                <a:gd name="connsiteY2" fmla="*/ 1965600 h 1965600"/>
                <a:gd name="connsiteX3" fmla="*/ 0 w 8010525"/>
                <a:gd name="connsiteY3" fmla="*/ 1965600 h 1965600"/>
                <a:gd name="connsiteX4" fmla="*/ 0 w 8010525"/>
                <a:gd name="connsiteY4" fmla="*/ 0 h 196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0525" h="1965600">
                  <a:moveTo>
                    <a:pt x="0" y="0"/>
                  </a:moveTo>
                  <a:lnTo>
                    <a:pt x="8010525" y="0"/>
                  </a:lnTo>
                  <a:lnTo>
                    <a:pt x="8010525" y="1965600"/>
                  </a:lnTo>
                  <a:lnTo>
                    <a:pt x="0" y="1965600"/>
                  </a:lnTo>
                  <a:lnTo>
                    <a:pt x="0" y="0"/>
                  </a:lnTo>
                  <a:close/>
                </a:path>
              </a:pathLst>
            </a:custGeom>
            <a:solidFill>
              <a:schemeClr val="bg2">
                <a:lumMod val="75000"/>
                <a:alpha val="90000"/>
              </a:schemeClr>
            </a:solidFill>
            <a:ln>
              <a:solidFill>
                <a:srgbClr val="025198"/>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1706" tIns="541528" rIns="621706"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solidFill>
                    <a:schemeClr val="bg1"/>
                  </a:solidFill>
                  <a:latin typeface="Calibri" pitchFamily="34" charset="0"/>
                </a:rPr>
                <a:t>MEDICAL</a:t>
              </a:r>
            </a:p>
            <a:p>
              <a:pPr marL="228600" lvl="1" indent="-228600" algn="l" defTabSz="1155700">
                <a:lnSpc>
                  <a:spcPct val="90000"/>
                </a:lnSpc>
                <a:spcBef>
                  <a:spcPct val="0"/>
                </a:spcBef>
                <a:spcAft>
                  <a:spcPct val="15000"/>
                </a:spcAft>
                <a:buChar char="•"/>
              </a:pPr>
              <a:r>
                <a:rPr lang="en-US" sz="2600" kern="1200" dirty="0">
                  <a:solidFill>
                    <a:schemeClr val="bg1"/>
                  </a:solidFill>
                  <a:latin typeface="Calibri" pitchFamily="34" charset="0"/>
                </a:rPr>
                <a:t>DENTAL</a:t>
              </a:r>
            </a:p>
            <a:p>
              <a:pPr marL="228600" lvl="1" indent="-228600" defTabSz="1155700">
                <a:lnSpc>
                  <a:spcPct val="90000"/>
                </a:lnSpc>
                <a:spcBef>
                  <a:spcPct val="0"/>
                </a:spcBef>
                <a:spcAft>
                  <a:spcPct val="15000"/>
                </a:spcAft>
                <a:buFontTx/>
                <a:buChar char="•"/>
              </a:pPr>
              <a:r>
                <a:rPr lang="en-US" sz="2600" dirty="0">
                  <a:solidFill>
                    <a:schemeClr val="bg1"/>
                  </a:solidFill>
                  <a:latin typeface="Calibri" pitchFamily="34" charset="0"/>
                </a:rPr>
                <a:t>FLEXIBLE SPENDING ACCOUNT (FSA)</a:t>
              </a:r>
            </a:p>
          </p:txBody>
        </p:sp>
        <p:sp>
          <p:nvSpPr>
            <p:cNvPr id="7" name="Freeform: Shape 6">
              <a:extLst>
                <a:ext uri="{FF2B5EF4-FFF2-40B4-BE49-F238E27FC236}">
                  <a16:creationId xmlns:a16="http://schemas.microsoft.com/office/drawing/2014/main" id="{45F48E63-5111-4068-96EC-4C30ECE185D9}"/>
                </a:ext>
              </a:extLst>
            </p:cNvPr>
            <p:cNvSpPr/>
            <p:nvPr/>
          </p:nvSpPr>
          <p:spPr>
            <a:xfrm>
              <a:off x="2491264" y="2062756"/>
              <a:ext cx="5607367" cy="767520"/>
            </a:xfrm>
            <a:custGeom>
              <a:avLst/>
              <a:gdLst>
                <a:gd name="connsiteX0" fmla="*/ 0 w 5607367"/>
                <a:gd name="connsiteY0" fmla="*/ 127923 h 767520"/>
                <a:gd name="connsiteX1" fmla="*/ 127923 w 5607367"/>
                <a:gd name="connsiteY1" fmla="*/ 0 h 767520"/>
                <a:gd name="connsiteX2" fmla="*/ 5479444 w 5607367"/>
                <a:gd name="connsiteY2" fmla="*/ 0 h 767520"/>
                <a:gd name="connsiteX3" fmla="*/ 5607367 w 5607367"/>
                <a:gd name="connsiteY3" fmla="*/ 127923 h 767520"/>
                <a:gd name="connsiteX4" fmla="*/ 5607367 w 5607367"/>
                <a:gd name="connsiteY4" fmla="*/ 639597 h 767520"/>
                <a:gd name="connsiteX5" fmla="*/ 5479444 w 5607367"/>
                <a:gd name="connsiteY5" fmla="*/ 767520 h 767520"/>
                <a:gd name="connsiteX6" fmla="*/ 127923 w 5607367"/>
                <a:gd name="connsiteY6" fmla="*/ 767520 h 767520"/>
                <a:gd name="connsiteX7" fmla="*/ 0 w 5607367"/>
                <a:gd name="connsiteY7" fmla="*/ 639597 h 767520"/>
                <a:gd name="connsiteX8" fmla="*/ 0 w 5607367"/>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7367" h="767520">
                  <a:moveTo>
                    <a:pt x="0" y="127923"/>
                  </a:moveTo>
                  <a:cubicBezTo>
                    <a:pt x="0" y="57273"/>
                    <a:pt x="57273" y="0"/>
                    <a:pt x="127923" y="0"/>
                  </a:cubicBezTo>
                  <a:lnTo>
                    <a:pt x="5479444" y="0"/>
                  </a:lnTo>
                  <a:cubicBezTo>
                    <a:pt x="5550094" y="0"/>
                    <a:pt x="5607367" y="57273"/>
                    <a:pt x="5607367" y="127923"/>
                  </a:cubicBezTo>
                  <a:lnTo>
                    <a:pt x="5607367" y="639597"/>
                  </a:lnTo>
                  <a:cubicBezTo>
                    <a:pt x="5607367" y="710247"/>
                    <a:pt x="5550094" y="767520"/>
                    <a:pt x="5479444" y="767520"/>
                  </a:cubicBezTo>
                  <a:lnTo>
                    <a:pt x="127923" y="767520"/>
                  </a:lnTo>
                  <a:cubicBezTo>
                    <a:pt x="57273" y="767520"/>
                    <a:pt x="0" y="710247"/>
                    <a:pt x="0" y="639597"/>
                  </a:cubicBezTo>
                  <a:lnTo>
                    <a:pt x="0" y="127923"/>
                  </a:lnTo>
                  <a:close/>
                </a:path>
              </a:pathLst>
            </a:custGeom>
            <a:solidFill>
              <a:srgbClr val="FFCC0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49412" tIns="37467" rIns="249412" bIns="37467"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2">
                      <a:lumMod val="50000"/>
                    </a:schemeClr>
                  </a:solidFill>
                  <a:latin typeface="Calibri" pitchFamily="34" charset="0"/>
                </a:rPr>
                <a:t>PRE-TAX</a:t>
              </a:r>
            </a:p>
          </p:txBody>
        </p:sp>
        <p:sp>
          <p:nvSpPr>
            <p:cNvPr id="12" name="Freeform: Shape 11">
              <a:extLst>
                <a:ext uri="{FF2B5EF4-FFF2-40B4-BE49-F238E27FC236}">
                  <a16:creationId xmlns:a16="http://schemas.microsoft.com/office/drawing/2014/main" id="{3E5351A2-1803-4749-AB5C-42CAE9FDBEF4}"/>
                </a:ext>
              </a:extLst>
            </p:cNvPr>
            <p:cNvSpPr/>
            <p:nvPr/>
          </p:nvSpPr>
          <p:spPr>
            <a:xfrm>
              <a:off x="2090738" y="4936277"/>
              <a:ext cx="8010525" cy="1515150"/>
            </a:xfrm>
            <a:custGeom>
              <a:avLst/>
              <a:gdLst>
                <a:gd name="connsiteX0" fmla="*/ 0 w 8010525"/>
                <a:gd name="connsiteY0" fmla="*/ 0 h 1515150"/>
                <a:gd name="connsiteX1" fmla="*/ 8010525 w 8010525"/>
                <a:gd name="connsiteY1" fmla="*/ 0 h 1515150"/>
                <a:gd name="connsiteX2" fmla="*/ 8010525 w 8010525"/>
                <a:gd name="connsiteY2" fmla="*/ 1515150 h 1515150"/>
                <a:gd name="connsiteX3" fmla="*/ 0 w 8010525"/>
                <a:gd name="connsiteY3" fmla="*/ 1515150 h 1515150"/>
                <a:gd name="connsiteX4" fmla="*/ 0 w 8010525"/>
                <a:gd name="connsiteY4" fmla="*/ 0 h 151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0525" h="1515150">
                  <a:moveTo>
                    <a:pt x="0" y="0"/>
                  </a:moveTo>
                  <a:lnTo>
                    <a:pt x="8010525" y="0"/>
                  </a:lnTo>
                  <a:lnTo>
                    <a:pt x="8010525" y="1515150"/>
                  </a:lnTo>
                  <a:lnTo>
                    <a:pt x="0" y="1515150"/>
                  </a:lnTo>
                  <a:lnTo>
                    <a:pt x="0" y="0"/>
                  </a:lnTo>
                  <a:close/>
                </a:path>
              </a:pathLst>
            </a:custGeom>
            <a:solidFill>
              <a:schemeClr val="bg2">
                <a:lumMod val="75000"/>
                <a:alpha val="90000"/>
              </a:schemeClr>
            </a:solidFill>
            <a:ln>
              <a:solidFill>
                <a:srgbClr val="025198"/>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1706" tIns="541528" rIns="621706"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solidFill>
                    <a:schemeClr val="bg1"/>
                  </a:solidFill>
                  <a:latin typeface="Calibri" pitchFamily="34" charset="0"/>
                </a:rPr>
                <a:t>LIFE INSURANCE</a:t>
              </a:r>
            </a:p>
            <a:p>
              <a:pPr marL="228600" lvl="1" indent="-228600" algn="l" defTabSz="1155700">
                <a:lnSpc>
                  <a:spcPct val="90000"/>
                </a:lnSpc>
                <a:spcBef>
                  <a:spcPct val="0"/>
                </a:spcBef>
                <a:spcAft>
                  <a:spcPct val="15000"/>
                </a:spcAft>
                <a:buChar char="•"/>
              </a:pPr>
              <a:r>
                <a:rPr lang="en-US" sz="2600" kern="1200" dirty="0">
                  <a:solidFill>
                    <a:schemeClr val="bg1"/>
                  </a:solidFill>
                  <a:latin typeface="Calibri" pitchFamily="34" charset="0"/>
                </a:rPr>
                <a:t>SHORT TERM DISABILITY</a:t>
              </a:r>
            </a:p>
          </p:txBody>
        </p:sp>
        <p:sp>
          <p:nvSpPr>
            <p:cNvPr id="14" name="Freeform: Shape 13">
              <a:extLst>
                <a:ext uri="{FF2B5EF4-FFF2-40B4-BE49-F238E27FC236}">
                  <a16:creationId xmlns:a16="http://schemas.microsoft.com/office/drawing/2014/main" id="{845C9008-9013-42C0-8A7F-13A3683D24C7}"/>
                </a:ext>
              </a:extLst>
            </p:cNvPr>
            <p:cNvSpPr/>
            <p:nvPr/>
          </p:nvSpPr>
          <p:spPr>
            <a:xfrm>
              <a:off x="2491264" y="4552516"/>
              <a:ext cx="5607367" cy="767520"/>
            </a:xfrm>
            <a:custGeom>
              <a:avLst/>
              <a:gdLst>
                <a:gd name="connsiteX0" fmla="*/ 0 w 5607367"/>
                <a:gd name="connsiteY0" fmla="*/ 127923 h 767520"/>
                <a:gd name="connsiteX1" fmla="*/ 127923 w 5607367"/>
                <a:gd name="connsiteY1" fmla="*/ 0 h 767520"/>
                <a:gd name="connsiteX2" fmla="*/ 5479444 w 5607367"/>
                <a:gd name="connsiteY2" fmla="*/ 0 h 767520"/>
                <a:gd name="connsiteX3" fmla="*/ 5607367 w 5607367"/>
                <a:gd name="connsiteY3" fmla="*/ 127923 h 767520"/>
                <a:gd name="connsiteX4" fmla="*/ 5607367 w 5607367"/>
                <a:gd name="connsiteY4" fmla="*/ 639597 h 767520"/>
                <a:gd name="connsiteX5" fmla="*/ 5479444 w 5607367"/>
                <a:gd name="connsiteY5" fmla="*/ 767520 h 767520"/>
                <a:gd name="connsiteX6" fmla="*/ 127923 w 5607367"/>
                <a:gd name="connsiteY6" fmla="*/ 767520 h 767520"/>
                <a:gd name="connsiteX7" fmla="*/ 0 w 5607367"/>
                <a:gd name="connsiteY7" fmla="*/ 639597 h 767520"/>
                <a:gd name="connsiteX8" fmla="*/ 0 w 5607367"/>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7367" h="767520">
                  <a:moveTo>
                    <a:pt x="0" y="127923"/>
                  </a:moveTo>
                  <a:cubicBezTo>
                    <a:pt x="0" y="57273"/>
                    <a:pt x="57273" y="0"/>
                    <a:pt x="127923" y="0"/>
                  </a:cubicBezTo>
                  <a:lnTo>
                    <a:pt x="5479444" y="0"/>
                  </a:lnTo>
                  <a:cubicBezTo>
                    <a:pt x="5550094" y="0"/>
                    <a:pt x="5607367" y="57273"/>
                    <a:pt x="5607367" y="127923"/>
                  </a:cubicBezTo>
                  <a:lnTo>
                    <a:pt x="5607367" y="639597"/>
                  </a:lnTo>
                  <a:cubicBezTo>
                    <a:pt x="5607367" y="710247"/>
                    <a:pt x="5550094" y="767520"/>
                    <a:pt x="5479444" y="767520"/>
                  </a:cubicBezTo>
                  <a:lnTo>
                    <a:pt x="127923" y="767520"/>
                  </a:lnTo>
                  <a:cubicBezTo>
                    <a:pt x="57273" y="767520"/>
                    <a:pt x="0" y="710247"/>
                    <a:pt x="0" y="639597"/>
                  </a:cubicBezTo>
                  <a:lnTo>
                    <a:pt x="0" y="127923"/>
                  </a:lnTo>
                  <a:close/>
                </a:path>
              </a:pathLst>
            </a:custGeom>
            <a:solidFill>
              <a:srgbClr val="FFCC0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49412" tIns="37467" rIns="249412" bIns="37467"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2">
                      <a:lumMod val="50000"/>
                    </a:schemeClr>
                  </a:solidFill>
                  <a:latin typeface="Calibri" pitchFamily="34" charset="0"/>
                </a:rPr>
                <a:t>POST-TAX</a:t>
              </a:r>
            </a:p>
          </p:txBody>
        </p:sp>
        <p:sp>
          <p:nvSpPr>
            <p:cNvPr id="13" name="TextBox 12"/>
            <p:cNvSpPr txBox="1"/>
            <p:nvPr/>
          </p:nvSpPr>
          <p:spPr>
            <a:xfrm>
              <a:off x="5691138" y="3091313"/>
              <a:ext cx="1656184" cy="523216"/>
            </a:xfrm>
            <a:prstGeom prst="rect">
              <a:avLst/>
            </a:prstGeom>
            <a:solidFill>
              <a:schemeClr val="tx1">
                <a:lumMod val="65000"/>
                <a:lumOff val="35000"/>
              </a:schemeClr>
            </a:solidFill>
            <a:ln/>
          </p:spPr>
          <p:style>
            <a:lnRef idx="3">
              <a:schemeClr val="lt1"/>
            </a:lnRef>
            <a:fillRef idx="1">
              <a:schemeClr val="accent2"/>
            </a:fillRef>
            <a:effectRef idx="1">
              <a:schemeClr val="accent2"/>
            </a:effectRef>
            <a:fontRef idx="minor">
              <a:schemeClr val="lt1"/>
            </a:fontRef>
          </p:style>
          <p:txBody>
            <a:bodyPr wrap="square" lIns="91435" tIns="45718" rIns="91435" bIns="45718" rtlCol="0">
              <a:spAutoFit/>
            </a:bodyPr>
            <a:lstStyle/>
            <a:p>
              <a:pPr algn="ctr"/>
              <a:r>
                <a:rPr lang="en-US" sz="1400" b="1" dirty="0">
                  <a:solidFill>
                    <a:schemeClr val="bg1"/>
                  </a:solidFill>
                </a:rPr>
                <a:t>CAN CHANGE TO POST TAX</a:t>
              </a:r>
            </a:p>
          </p:txBody>
        </p:sp>
        <p:cxnSp>
          <p:nvCxnSpPr>
            <p:cNvPr id="4" name="Straight Arrow Connector 3"/>
            <p:cNvCxnSpPr/>
            <p:nvPr/>
          </p:nvCxnSpPr>
          <p:spPr>
            <a:xfrm>
              <a:off x="4465790" y="3161175"/>
              <a:ext cx="905074" cy="0"/>
            </a:xfrm>
            <a:prstGeom prst="straightConnector1">
              <a:avLst/>
            </a:prstGeom>
            <a:ln w="57150">
              <a:solidFill>
                <a:srgbClr val="FFCC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465790" y="3588814"/>
              <a:ext cx="905074" cy="1"/>
            </a:xfrm>
            <a:prstGeom prst="straightConnector1">
              <a:avLst/>
            </a:prstGeom>
            <a:ln w="57150">
              <a:solidFill>
                <a:srgbClr val="FFCC00"/>
              </a:solidFill>
              <a:tailEnd type="arrow"/>
            </a:ln>
          </p:spPr>
          <p:style>
            <a:lnRef idx="1">
              <a:schemeClr val="accent1"/>
            </a:lnRef>
            <a:fillRef idx="0">
              <a:schemeClr val="accent1"/>
            </a:fillRef>
            <a:effectRef idx="0">
              <a:schemeClr val="accent1"/>
            </a:effectRef>
            <a:fontRef idx="minor">
              <a:schemeClr val="tx1"/>
            </a:fontRef>
          </p:style>
        </p:cxnSp>
      </p:grpSp>
      <p:sp>
        <p:nvSpPr>
          <p:cNvPr id="9" name="Rectangle 2">
            <a:extLst>
              <a:ext uri="{FF2B5EF4-FFF2-40B4-BE49-F238E27FC236}">
                <a16:creationId xmlns:a16="http://schemas.microsoft.com/office/drawing/2014/main" id="{E275EEC1-6C9C-4425-A4C2-A993A9894F97}"/>
              </a:ext>
            </a:extLst>
          </p:cNvPr>
          <p:cNvSpPr>
            <a:spLocks noGrp="1" noChangeArrowheads="1"/>
          </p:cNvSpPr>
          <p:nvPr>
            <p:ph type="title" idx="4294967295"/>
          </p:nvPr>
        </p:nvSpPr>
        <p:spPr>
          <a:xfrm>
            <a:off x="23904" y="454031"/>
            <a:ext cx="11161240" cy="981075"/>
          </a:xfrm>
          <a:prstGeom prst="rect">
            <a:avLst/>
          </a:prstGeom>
        </p:spPr>
        <p:txBody>
          <a:bodyPr/>
          <a:lstStyle/>
          <a:p>
            <a:r>
              <a:rPr lang="en-US" sz="5000" b="1" dirty="0">
                <a:solidFill>
                  <a:schemeClr val="bg1"/>
                </a:solidFill>
                <a:latin typeface="Calibri" pitchFamily="34" charset="0"/>
              </a:rPr>
              <a:t>Payroll Deductions</a:t>
            </a:r>
          </a:p>
        </p:txBody>
      </p:sp>
      <p:sp>
        <p:nvSpPr>
          <p:cNvPr id="3" name="Slide Number Placeholder 2">
            <a:extLst>
              <a:ext uri="{FF2B5EF4-FFF2-40B4-BE49-F238E27FC236}">
                <a16:creationId xmlns:a16="http://schemas.microsoft.com/office/drawing/2014/main" id="{386B3D29-CBB1-48CE-97E3-43066468FCAA}"/>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309415858"/>
      </p:ext>
    </p:extLst>
  </p:cSld>
  <p:clrMapOvr>
    <a:masterClrMapping/>
  </p:clrMapOvr>
  <p:transition spd="slow">
    <p:strips dir="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29917" y="2313314"/>
            <a:ext cx="5186363" cy="3131910"/>
            <a:chOff x="2227827" y="2662763"/>
            <a:chExt cx="9509760" cy="4608189"/>
          </a:xfrm>
        </p:grpSpPr>
        <p:sp>
          <p:nvSpPr>
            <p:cNvPr id="4" name="Rectangle 3"/>
            <p:cNvSpPr/>
            <p:nvPr/>
          </p:nvSpPr>
          <p:spPr>
            <a:xfrm>
              <a:off x="2227827" y="2662763"/>
              <a:ext cx="9509760" cy="4608189"/>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lIns="130622" tIns="65311" rIns="130622" bIns="65311" rtlCol="0" anchor="ctr"/>
            <a:lstStyle/>
            <a:p>
              <a:pPr algn="ctr"/>
              <a:endParaRPr lang="en-US" dirty="0">
                <a:latin typeface="Calibri" pitchFamily="34" charset="0"/>
              </a:endParaRPr>
            </a:p>
          </p:txBody>
        </p:sp>
        <p:sp>
          <p:nvSpPr>
            <p:cNvPr id="3" name="TextBox 2"/>
            <p:cNvSpPr txBox="1"/>
            <p:nvPr/>
          </p:nvSpPr>
          <p:spPr>
            <a:xfrm>
              <a:off x="2520152" y="2826672"/>
              <a:ext cx="8900160" cy="4156528"/>
            </a:xfrm>
            <a:prstGeom prst="rect">
              <a:avLst/>
            </a:prstGeom>
            <a:noFill/>
          </p:spPr>
          <p:txBody>
            <a:bodyPr wrap="square" lIns="130622" tIns="65311" rIns="130622" bIns="65311" rtlCol="0">
              <a:spAutoFit/>
            </a:bodyPr>
            <a:lstStyle/>
            <a:p>
              <a:pPr algn="ctr"/>
              <a:r>
                <a:rPr lang="en-US" sz="2500" dirty="0">
                  <a:solidFill>
                    <a:schemeClr val="bg1"/>
                  </a:solidFill>
                  <a:latin typeface="Calibri" pitchFamily="34" charset="0"/>
                </a:rPr>
                <a:t>Before you can use your well-being incentive credits, you must meet this portion of your deductible:</a:t>
              </a:r>
            </a:p>
            <a:p>
              <a:pPr algn="ctr"/>
              <a:endParaRPr lang="en-US" sz="2000" dirty="0">
                <a:solidFill>
                  <a:schemeClr val="bg1"/>
                </a:solidFill>
                <a:latin typeface="Calibri" pitchFamily="34" charset="0"/>
              </a:endParaRPr>
            </a:p>
            <a:p>
              <a:pPr algn="ctr"/>
              <a:r>
                <a:rPr lang="en-US" sz="2000" b="1" dirty="0">
                  <a:solidFill>
                    <a:schemeClr val="bg1"/>
                  </a:solidFill>
                  <a:latin typeface="Calibri" pitchFamily="34" charset="0"/>
                </a:rPr>
                <a:t>You:  $1,350</a:t>
              </a:r>
            </a:p>
            <a:p>
              <a:pPr algn="ctr"/>
              <a:r>
                <a:rPr lang="en-US" sz="2000" b="1" dirty="0">
                  <a:solidFill>
                    <a:schemeClr val="bg1"/>
                  </a:solidFill>
                  <a:latin typeface="Calibri" pitchFamily="34" charset="0"/>
                </a:rPr>
                <a:t>You + Child(ren):  $2,700</a:t>
              </a:r>
            </a:p>
            <a:p>
              <a:pPr algn="ctr"/>
              <a:r>
                <a:rPr lang="en-US" sz="2000" b="1" dirty="0">
                  <a:solidFill>
                    <a:schemeClr val="bg1"/>
                  </a:solidFill>
                  <a:latin typeface="Calibri" pitchFamily="34" charset="0"/>
                </a:rPr>
                <a:t>You + Spouse:   $2,700</a:t>
              </a:r>
            </a:p>
            <a:p>
              <a:pPr algn="ctr"/>
              <a:r>
                <a:rPr lang="en-US" sz="2000" b="1" dirty="0">
                  <a:solidFill>
                    <a:schemeClr val="bg1"/>
                  </a:solidFill>
                  <a:latin typeface="Calibri" pitchFamily="34" charset="0"/>
                </a:rPr>
                <a:t>Family:  $2,700</a:t>
              </a:r>
            </a:p>
          </p:txBody>
        </p:sp>
      </p:grpSp>
      <p:sp>
        <p:nvSpPr>
          <p:cNvPr id="8" name="TextBox 7"/>
          <p:cNvSpPr txBox="1"/>
          <p:nvPr/>
        </p:nvSpPr>
        <p:spPr>
          <a:xfrm>
            <a:off x="2063552" y="5792894"/>
            <a:ext cx="8712968" cy="372410"/>
          </a:xfrm>
          <a:prstGeom prst="rect">
            <a:avLst/>
          </a:prstGeom>
          <a:noFill/>
        </p:spPr>
        <p:txBody>
          <a:bodyPr wrap="square" lIns="64008" tIns="32004" rIns="64008" bIns="32004" rtlCol="0">
            <a:spAutoFit/>
          </a:bodyPr>
          <a:lstStyle/>
          <a:p>
            <a:r>
              <a:rPr lang="en-US" sz="2000" b="1" i="1" dirty="0">
                <a:solidFill>
                  <a:schemeClr val="bg2">
                    <a:lumMod val="50000"/>
                  </a:schemeClr>
                </a:solidFill>
                <a:latin typeface="Calibri" pitchFamily="34" charset="0"/>
              </a:rPr>
              <a:t>Note: UHC matches the first $240 </a:t>
            </a:r>
            <a:r>
              <a:rPr lang="en-US" sz="2000" b="1" i="1" u="sng" dirty="0">
                <a:solidFill>
                  <a:schemeClr val="bg2">
                    <a:lumMod val="50000"/>
                  </a:schemeClr>
                </a:solidFill>
                <a:latin typeface="Calibri" pitchFamily="34" charset="0"/>
              </a:rPr>
              <a:t>employee</a:t>
            </a:r>
            <a:r>
              <a:rPr lang="en-US" sz="2000" b="1" i="1" dirty="0">
                <a:solidFill>
                  <a:schemeClr val="bg2">
                    <a:lumMod val="50000"/>
                  </a:schemeClr>
                </a:solidFill>
                <a:latin typeface="Calibri" pitchFamily="34" charset="0"/>
              </a:rPr>
              <a:t> well-being incentive credits</a:t>
            </a:r>
          </a:p>
        </p:txBody>
      </p:sp>
      <p:sp>
        <p:nvSpPr>
          <p:cNvPr id="6" name="Slide Number Placeholder 5">
            <a:extLst>
              <a:ext uri="{FF2B5EF4-FFF2-40B4-BE49-F238E27FC236}">
                <a16:creationId xmlns:a16="http://schemas.microsoft.com/office/drawing/2014/main" id="{639063B4-46D8-415D-ADB5-248542EA00FD}"/>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
        <p:nvSpPr>
          <p:cNvPr id="11" name="TextBox 10">
            <a:extLst>
              <a:ext uri="{FF2B5EF4-FFF2-40B4-BE49-F238E27FC236}">
                <a16:creationId xmlns:a16="http://schemas.microsoft.com/office/drawing/2014/main" id="{EC8D85BF-89BF-404B-BCC4-134DC98186B7}"/>
              </a:ext>
            </a:extLst>
          </p:cNvPr>
          <p:cNvSpPr txBox="1"/>
          <p:nvPr/>
        </p:nvSpPr>
        <p:spPr>
          <a:xfrm>
            <a:off x="2063552" y="1588735"/>
            <a:ext cx="7920880" cy="477050"/>
          </a:xfrm>
          <a:prstGeom prst="rect">
            <a:avLst/>
          </a:prstGeom>
          <a:noFill/>
        </p:spPr>
        <p:txBody>
          <a:bodyPr wrap="square" lIns="91435" tIns="45718" rIns="91435" bIns="45718" rtlCol="0">
            <a:spAutoFit/>
          </a:bodyPr>
          <a:lstStyle/>
          <a:p>
            <a:pPr algn="ctr"/>
            <a:r>
              <a:rPr lang="en-US" sz="2500" b="1" dirty="0">
                <a:solidFill>
                  <a:schemeClr val="bg2">
                    <a:lumMod val="50000"/>
                  </a:schemeClr>
                </a:solidFill>
                <a:latin typeface="Calibri" pitchFamily="34" charset="0"/>
              </a:rPr>
              <a:t>UHC High Deductible Health Plan</a:t>
            </a:r>
          </a:p>
        </p:txBody>
      </p:sp>
      <p:sp>
        <p:nvSpPr>
          <p:cNvPr id="9" name="Rectangle 2">
            <a:extLst>
              <a:ext uri="{FF2B5EF4-FFF2-40B4-BE49-F238E27FC236}">
                <a16:creationId xmlns:a16="http://schemas.microsoft.com/office/drawing/2014/main" id="{E8DAC11E-EAD6-45ED-A06A-AD6F8DAA7B01}"/>
              </a:ext>
            </a:extLst>
          </p:cNvPr>
          <p:cNvSpPr txBox="1">
            <a:spLocks noChangeArrowheads="1"/>
          </p:cNvSpPr>
          <p:nvPr/>
        </p:nvSpPr>
        <p:spPr>
          <a:xfrm>
            <a:off x="0" y="441544"/>
            <a:ext cx="11161240" cy="98107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5000" b="1" dirty="0">
                <a:solidFill>
                  <a:schemeClr val="bg1"/>
                </a:solidFill>
                <a:latin typeface="Calibri" pitchFamily="34" charset="0"/>
              </a:rPr>
              <a:t>SHBP Wellness Program</a:t>
            </a:r>
          </a:p>
        </p:txBody>
      </p:sp>
    </p:spTree>
    <p:extLst>
      <p:ext uri="{BB962C8B-B14F-4D97-AF65-F5344CB8AC3E}">
        <p14:creationId xmlns:p14="http://schemas.microsoft.com/office/powerpoint/2010/main" val="860558331"/>
      </p:ext>
    </p:extLst>
  </p:cSld>
  <p:clrMapOvr>
    <a:masterClrMapping/>
  </p:clrMapOvr>
  <p:transition spd="slow">
    <p:strips dir="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23392" y="2564904"/>
            <a:ext cx="6042649" cy="1548648"/>
          </a:xfrm>
          <a:prstGeom prst="roundRect">
            <a:avLst/>
          </a:prstGeom>
          <a:solidFill>
            <a:srgbClr val="FFC000"/>
          </a:solidFill>
          <a:ln>
            <a:solidFill>
              <a:schemeClr val="accent6">
                <a:lumMod val="75000"/>
              </a:schemeClr>
            </a:solidFill>
          </a:ln>
        </p:spPr>
        <p:style>
          <a:lnRef idx="3">
            <a:schemeClr val="lt1"/>
          </a:lnRef>
          <a:fillRef idx="1">
            <a:schemeClr val="accent5"/>
          </a:fillRef>
          <a:effectRef idx="1">
            <a:schemeClr val="accent5"/>
          </a:effectRef>
          <a:fontRef idx="minor">
            <a:schemeClr val="lt1"/>
          </a:fontRef>
        </p:style>
        <p:txBody>
          <a:bodyPr lIns="130622" tIns="65311" rIns="130622" bIns="65311" rtlCol="0" anchor="ctr"/>
          <a:lstStyle/>
          <a:p>
            <a:pPr algn="ctr"/>
            <a:endParaRPr lang="en-US" dirty="0"/>
          </a:p>
        </p:txBody>
      </p:sp>
      <p:sp>
        <p:nvSpPr>
          <p:cNvPr id="8" name="TextBox 7"/>
          <p:cNvSpPr txBox="1"/>
          <p:nvPr/>
        </p:nvSpPr>
        <p:spPr>
          <a:xfrm>
            <a:off x="1796015" y="3598091"/>
            <a:ext cx="3825398" cy="501229"/>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lIns="130622" tIns="65311" rIns="130622" bIns="65311" rtlCol="0">
            <a:spAutoFit/>
          </a:bodyPr>
          <a:lstStyle/>
          <a:p>
            <a:pPr algn="ctr"/>
            <a:r>
              <a:rPr lang="en-US" sz="2400" b="1" dirty="0">
                <a:solidFill>
                  <a:schemeClr val="bg1"/>
                </a:solidFill>
              </a:rPr>
              <a:t>www.anthem.com/shbp</a:t>
            </a:r>
          </a:p>
        </p:txBody>
      </p:sp>
      <p:grpSp>
        <p:nvGrpSpPr>
          <p:cNvPr id="10" name="Group 9"/>
          <p:cNvGrpSpPr/>
          <p:nvPr/>
        </p:nvGrpSpPr>
        <p:grpSpPr>
          <a:xfrm>
            <a:off x="5519936" y="4293096"/>
            <a:ext cx="6240598" cy="1678726"/>
            <a:chOff x="2479275" y="5006505"/>
            <a:chExt cx="12267636" cy="2116112"/>
          </a:xfrm>
          <a:solidFill>
            <a:schemeClr val="bg2">
              <a:lumMod val="50000"/>
            </a:schemeClr>
          </a:solidFill>
        </p:grpSpPr>
        <p:sp>
          <p:nvSpPr>
            <p:cNvPr id="13" name="Rounded Rectangle 12"/>
            <p:cNvSpPr/>
            <p:nvPr/>
          </p:nvSpPr>
          <p:spPr>
            <a:xfrm>
              <a:off x="2479275" y="5006505"/>
              <a:ext cx="12267636" cy="2116112"/>
            </a:xfrm>
            <a:prstGeom prst="roundRect">
              <a:avLst/>
            </a:prstGeom>
            <a:grpFill/>
            <a:ln>
              <a:solidFill>
                <a:srgbClr val="FFCC00"/>
              </a:solidFill>
            </a:ln>
          </p:spPr>
          <p:style>
            <a:lnRef idx="3">
              <a:schemeClr val="lt1"/>
            </a:lnRef>
            <a:fillRef idx="1">
              <a:schemeClr val="accent5"/>
            </a:fillRef>
            <a:effectRef idx="1">
              <a:schemeClr val="accent5"/>
            </a:effectRef>
            <a:fontRef idx="minor">
              <a:schemeClr val="lt1"/>
            </a:fontRef>
          </p:style>
          <p:txBody>
            <a:bodyPr lIns="130622" tIns="65311" rIns="130622" bIns="65311" rtlCol="0" anchor="ctr"/>
            <a:lstStyle/>
            <a:p>
              <a:pPr algn="ctr"/>
              <a:endParaRPr lang="en-US" dirty="0"/>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1048" y="5259436"/>
              <a:ext cx="4023360" cy="1024989"/>
            </a:xfrm>
            <a:prstGeom prst="rect">
              <a:avLst/>
            </a:prstGeom>
            <a:grpFill/>
            <a:ln/>
          </p:spPr>
          <p:style>
            <a:lnRef idx="3">
              <a:schemeClr val="lt1"/>
            </a:lnRef>
            <a:fillRef idx="1">
              <a:schemeClr val="accent5"/>
            </a:fillRef>
            <a:effectRef idx="1">
              <a:schemeClr val="accent5"/>
            </a:effectRef>
            <a:fontRef idx="minor">
              <a:schemeClr val="lt1"/>
            </a:fontRef>
          </p:style>
        </p:pic>
        <p:sp>
          <p:nvSpPr>
            <p:cNvPr id="3" name="TextBox 2"/>
            <p:cNvSpPr txBox="1"/>
            <p:nvPr/>
          </p:nvSpPr>
          <p:spPr>
            <a:xfrm>
              <a:off x="4341984" y="6334209"/>
              <a:ext cx="9272514" cy="738979"/>
            </a:xfrm>
            <a:prstGeom prst="rect">
              <a:avLst/>
            </a:prstGeom>
            <a:grpFill/>
            <a:ln>
              <a:noFill/>
            </a:ln>
          </p:spPr>
          <p:style>
            <a:lnRef idx="3">
              <a:schemeClr val="lt1"/>
            </a:lnRef>
            <a:fillRef idx="1">
              <a:schemeClr val="accent5"/>
            </a:fillRef>
            <a:effectRef idx="1">
              <a:schemeClr val="accent5"/>
            </a:effectRef>
            <a:fontRef idx="minor">
              <a:schemeClr val="lt1"/>
            </a:fontRef>
          </p:style>
          <p:txBody>
            <a:bodyPr wrap="square" lIns="130622" tIns="65311" rIns="130622" bIns="65311" rtlCol="0">
              <a:spAutoFit/>
            </a:bodyPr>
            <a:lstStyle/>
            <a:p>
              <a:pPr algn="ctr"/>
              <a:r>
                <a:rPr lang="en-US" sz="2400" b="1" dirty="0">
                  <a:solidFill>
                    <a:schemeClr val="bg1"/>
                  </a:solidFill>
                </a:rPr>
                <a:t>www.welcometouhc.com/shbp</a:t>
              </a:r>
            </a:p>
          </p:txBody>
        </p:sp>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172"/>
            <a:stretch/>
          </p:blipFill>
          <p:spPr bwMode="auto">
            <a:xfrm>
              <a:off x="3564320" y="5259792"/>
              <a:ext cx="6112238" cy="1024989"/>
            </a:xfrm>
            <a:prstGeom prst="rect">
              <a:avLst/>
            </a:prstGeom>
            <a:grpFill/>
            <a:ln/>
          </p:spPr>
          <p:style>
            <a:lnRef idx="3">
              <a:schemeClr val="lt1"/>
            </a:lnRef>
            <a:fillRef idx="1">
              <a:schemeClr val="accent5"/>
            </a:fillRef>
            <a:effectRef idx="1">
              <a:schemeClr val="accent5"/>
            </a:effectRef>
            <a:fontRef idx="minor">
              <a:schemeClr val="lt1"/>
            </a:fontRef>
          </p:style>
        </p:pic>
      </p:grpSp>
      <p:sp>
        <p:nvSpPr>
          <p:cNvPr id="17" name="Rectangle 2">
            <a:extLst>
              <a:ext uri="{FF2B5EF4-FFF2-40B4-BE49-F238E27FC236}">
                <a16:creationId xmlns:a16="http://schemas.microsoft.com/office/drawing/2014/main" id="{ECF4ED90-7524-463A-8495-135CE6257C00}"/>
              </a:ext>
            </a:extLst>
          </p:cNvPr>
          <p:cNvSpPr>
            <a:spLocks noGrp="1" noChangeArrowheads="1"/>
          </p:cNvSpPr>
          <p:nvPr>
            <p:ph type="title" idx="4294967295"/>
          </p:nvPr>
        </p:nvSpPr>
        <p:spPr>
          <a:xfrm>
            <a:off x="23231" y="463294"/>
            <a:ext cx="11161240" cy="981075"/>
          </a:xfrm>
          <a:prstGeom prst="rect">
            <a:avLst/>
          </a:prstGeom>
        </p:spPr>
        <p:txBody>
          <a:bodyPr>
            <a:normAutofit/>
          </a:bodyPr>
          <a:lstStyle/>
          <a:p>
            <a:r>
              <a:rPr lang="en-US" sz="5000" b="1" dirty="0">
                <a:solidFill>
                  <a:schemeClr val="bg1"/>
                </a:solidFill>
                <a:latin typeface="Calibri" pitchFamily="34" charset="0"/>
              </a:rPr>
              <a:t>What’s the Best Plan for You?</a:t>
            </a:r>
          </a:p>
        </p:txBody>
      </p:sp>
      <p:sp>
        <p:nvSpPr>
          <p:cNvPr id="5" name="Slide Number Placeholder 4">
            <a:extLst>
              <a:ext uri="{FF2B5EF4-FFF2-40B4-BE49-F238E27FC236}">
                <a16:creationId xmlns:a16="http://schemas.microsoft.com/office/drawing/2014/main" id="{558EA808-9093-48D1-ABA6-548EB5CED45B}"/>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
        <p:nvSpPr>
          <p:cNvPr id="15" name="Rectangle 14">
            <a:extLst>
              <a:ext uri="{FF2B5EF4-FFF2-40B4-BE49-F238E27FC236}">
                <a16:creationId xmlns:a16="http://schemas.microsoft.com/office/drawing/2014/main" id="{5F9D5C36-9889-48BC-AFEC-90C2787233AE}"/>
              </a:ext>
            </a:extLst>
          </p:cNvPr>
          <p:cNvSpPr/>
          <p:nvPr/>
        </p:nvSpPr>
        <p:spPr>
          <a:xfrm>
            <a:off x="1847528" y="1988891"/>
            <a:ext cx="7560839" cy="899521"/>
          </a:xfrm>
          <a:prstGeom prst="rect">
            <a:avLst/>
          </a:prstGeom>
          <a:noFill/>
          <a:ln>
            <a:noFill/>
          </a:ln>
        </p:spPr>
        <p:style>
          <a:lnRef idx="3">
            <a:schemeClr val="lt1"/>
          </a:lnRef>
          <a:fillRef idx="1">
            <a:schemeClr val="accent5"/>
          </a:fillRef>
          <a:effectRef idx="1">
            <a:schemeClr val="accent5"/>
          </a:effectRef>
          <a:fontRef idx="minor">
            <a:schemeClr val="lt1"/>
          </a:fontRef>
        </p:style>
        <p:txBody>
          <a:bodyPr lIns="91435" tIns="45718" rIns="91435" bIns="45718" rtlCol="0" anchor="ctr"/>
          <a:lstStyle/>
          <a:p>
            <a:pPr algn="ctr"/>
            <a:endParaRPr lang="en-US" dirty="0">
              <a:solidFill>
                <a:schemeClr val="accent6">
                  <a:lumMod val="75000"/>
                </a:schemeClr>
              </a:solidFill>
            </a:endParaRPr>
          </a:p>
        </p:txBody>
      </p:sp>
      <p:sp>
        <p:nvSpPr>
          <p:cNvPr id="16" name="TextBox 15">
            <a:extLst>
              <a:ext uri="{FF2B5EF4-FFF2-40B4-BE49-F238E27FC236}">
                <a16:creationId xmlns:a16="http://schemas.microsoft.com/office/drawing/2014/main" id="{2DE19B0F-F2A1-4AF6-AB5F-46E81C487B82}"/>
              </a:ext>
            </a:extLst>
          </p:cNvPr>
          <p:cNvSpPr txBox="1"/>
          <p:nvPr/>
        </p:nvSpPr>
        <p:spPr>
          <a:xfrm>
            <a:off x="1487488" y="1727814"/>
            <a:ext cx="9505056" cy="477050"/>
          </a:xfrm>
          <a:prstGeom prst="rect">
            <a:avLst/>
          </a:prstGeom>
          <a:noFill/>
          <a:ln>
            <a:noFill/>
          </a:ln>
        </p:spPr>
        <p:txBody>
          <a:bodyPr wrap="square" lIns="91435" tIns="45718" rIns="91435" bIns="45718" rtlCol="0">
            <a:spAutoFit/>
          </a:bodyPr>
          <a:lstStyle/>
          <a:p>
            <a:pPr algn="ctr"/>
            <a:r>
              <a:rPr lang="en-US" sz="2500" b="1" dirty="0">
                <a:solidFill>
                  <a:schemeClr val="bg2">
                    <a:lumMod val="50000"/>
                  </a:schemeClr>
                </a:solidFill>
                <a:latin typeface="Calibri" pitchFamily="34" charset="0"/>
              </a:rPr>
              <a:t>Review physician networks before making your health plan decision</a:t>
            </a:r>
          </a:p>
        </p:txBody>
      </p:sp>
      <p:pic>
        <p:nvPicPr>
          <p:cNvPr id="2" name="Picture 2">
            <a:extLst>
              <a:ext uri="{FF2B5EF4-FFF2-40B4-BE49-F238E27FC236}">
                <a16:creationId xmlns:a16="http://schemas.microsoft.com/office/drawing/2014/main" id="{6D445DFD-888C-47A9-8D86-69D5CB07E6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7304" y="2775334"/>
            <a:ext cx="4781997" cy="765764"/>
          </a:xfrm>
          <a:prstGeom prst="rect">
            <a:avLst/>
          </a:prstGeom>
          <a:solidFill>
            <a:srgbClr val="FFC000"/>
          </a:solidFill>
          <a:ln/>
        </p:spPr>
        <p:style>
          <a:lnRef idx="3">
            <a:schemeClr val="lt1"/>
          </a:lnRef>
          <a:fillRef idx="1">
            <a:schemeClr val="accent5"/>
          </a:fillRef>
          <a:effectRef idx="1">
            <a:schemeClr val="accent5"/>
          </a:effectRef>
          <a:fontRef idx="minor">
            <a:schemeClr val="lt1"/>
          </a:fontRef>
        </p:style>
      </p:pic>
      <p:sp>
        <p:nvSpPr>
          <p:cNvPr id="6" name="Rectangle 5">
            <a:extLst>
              <a:ext uri="{FF2B5EF4-FFF2-40B4-BE49-F238E27FC236}">
                <a16:creationId xmlns:a16="http://schemas.microsoft.com/office/drawing/2014/main" id="{997058CB-EE2A-40E4-BDED-CCD6A7A6421F}"/>
              </a:ext>
            </a:extLst>
          </p:cNvPr>
          <p:cNvSpPr/>
          <p:nvPr/>
        </p:nvSpPr>
        <p:spPr>
          <a:xfrm>
            <a:off x="1327304" y="2775334"/>
            <a:ext cx="2752472" cy="653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A9FC54F3-253B-47A1-83F2-0FCD166047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5480" y="2948501"/>
            <a:ext cx="2608774" cy="40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589882"/>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4192611615"/>
              </p:ext>
            </p:extLst>
          </p:nvPr>
        </p:nvGraphicFramePr>
        <p:xfrm>
          <a:off x="1080120" y="1842512"/>
          <a:ext cx="6096000" cy="1874520"/>
        </p:xfrm>
        <a:graphic>
          <a:graphicData uri="http://schemas.openxmlformats.org/drawingml/2006/table">
            <a:tbl>
              <a:tblPr firstRow="1" bandRow="1">
                <a:tableStyleId>{7DF18680-E054-41AD-8BC1-D1AEF772440D}</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640080">
                <a:tc>
                  <a:txBody>
                    <a:bodyPr/>
                    <a:lstStyle/>
                    <a:p>
                      <a:r>
                        <a:rPr lang="en-US" sz="2200" dirty="0">
                          <a:latin typeface="Calibri" panose="020F0502020204030204" pitchFamily="34" charset="0"/>
                          <a:cs typeface="Calibri" panose="020F0502020204030204" pitchFamily="34" charset="0"/>
                        </a:rPr>
                        <a:t>Coverage Level</a:t>
                      </a:r>
                    </a:p>
                  </a:txBody>
                  <a:tcPr anchor="ctr">
                    <a:solidFill>
                      <a:schemeClr val="bg2">
                        <a:lumMod val="50000"/>
                      </a:schemeClr>
                    </a:solidFill>
                  </a:tcPr>
                </a:tc>
                <a:tc>
                  <a:txBody>
                    <a:bodyPr/>
                    <a:lstStyle/>
                    <a:p>
                      <a:pPr algn="ctr"/>
                      <a:r>
                        <a:rPr lang="en-US" sz="2200" dirty="0">
                          <a:latin typeface="Calibri" panose="020F0502020204030204" pitchFamily="34" charset="0"/>
                          <a:cs typeface="Calibri" panose="020F0502020204030204" pitchFamily="34" charset="0"/>
                        </a:rPr>
                        <a:t>TriCare Supplement Premiums</a:t>
                      </a:r>
                    </a:p>
                  </a:txBody>
                  <a:tcPr anchor="ctr">
                    <a:solidFill>
                      <a:schemeClr val="bg2">
                        <a:lumMod val="50000"/>
                      </a:schemeClr>
                    </a:solidFill>
                  </a:tcPr>
                </a:tc>
                <a:extLst>
                  <a:ext uri="{0D108BD9-81ED-4DB2-BD59-A6C34878D82A}">
                    <a16:rowId xmlns:a16="http://schemas.microsoft.com/office/drawing/2014/main" val="10000"/>
                  </a:ext>
                </a:extLst>
              </a:tr>
              <a:tr h="370840">
                <a:tc>
                  <a:txBody>
                    <a:bodyPr/>
                    <a:lstStyle/>
                    <a:p>
                      <a:r>
                        <a:rPr lang="en-US" sz="1800" dirty="0">
                          <a:latin typeface="Calibri" panose="020F0502020204030204" pitchFamily="34" charset="0"/>
                          <a:cs typeface="Calibri" panose="020F0502020204030204" pitchFamily="34" charset="0"/>
                        </a:rPr>
                        <a:t>You</a:t>
                      </a:r>
                    </a:p>
                  </a:txBody>
                  <a:tcPr anchor="ctr"/>
                </a:tc>
                <a:tc>
                  <a:txBody>
                    <a:bodyPr/>
                    <a:lstStyle/>
                    <a:p>
                      <a:pPr algn="ctr"/>
                      <a:r>
                        <a:rPr lang="en-US" sz="1800" dirty="0">
                          <a:latin typeface="Calibri" panose="020F0502020204030204" pitchFamily="34" charset="0"/>
                          <a:cs typeface="Calibri" panose="020F0502020204030204" pitchFamily="34" charset="0"/>
                        </a:rPr>
                        <a:t>$60.50</a:t>
                      </a:r>
                    </a:p>
                  </a:txBody>
                  <a:tcPr anchor="ctr"/>
                </a:tc>
                <a:extLst>
                  <a:ext uri="{0D108BD9-81ED-4DB2-BD59-A6C34878D82A}">
                    <a16:rowId xmlns:a16="http://schemas.microsoft.com/office/drawing/2014/main" val="10001"/>
                  </a:ext>
                </a:extLst>
              </a:tr>
              <a:tr h="370840">
                <a:tc>
                  <a:txBody>
                    <a:bodyPr/>
                    <a:lstStyle/>
                    <a:p>
                      <a:r>
                        <a:rPr lang="en-US" sz="1800" dirty="0">
                          <a:latin typeface="Calibri" panose="020F0502020204030204" pitchFamily="34" charset="0"/>
                          <a:cs typeface="Calibri" panose="020F0502020204030204" pitchFamily="34" charset="0"/>
                        </a:rPr>
                        <a:t>You + Child(ren)</a:t>
                      </a:r>
                      <a:r>
                        <a:rPr lang="en-US" sz="1800" baseline="0" dirty="0">
                          <a:latin typeface="Calibri" panose="020F0502020204030204" pitchFamily="34" charset="0"/>
                          <a:cs typeface="Calibri" panose="020F0502020204030204" pitchFamily="34" charset="0"/>
                        </a:rPr>
                        <a:t> or Spouse</a:t>
                      </a:r>
                      <a:endParaRPr lang="en-US" sz="1800" dirty="0">
                        <a:latin typeface="Calibri" panose="020F0502020204030204" pitchFamily="34" charset="0"/>
                        <a:cs typeface="Calibri" panose="020F0502020204030204" pitchFamily="34" charset="0"/>
                      </a:endParaRPr>
                    </a:p>
                  </a:txBody>
                  <a:tcPr anchor="ctr"/>
                </a:tc>
                <a:tc>
                  <a:txBody>
                    <a:bodyPr/>
                    <a:lstStyle/>
                    <a:p>
                      <a:pPr algn="ctr"/>
                      <a:r>
                        <a:rPr lang="en-US" sz="1800" dirty="0">
                          <a:latin typeface="Calibri" panose="020F0502020204030204" pitchFamily="34" charset="0"/>
                          <a:cs typeface="Calibri" panose="020F0502020204030204" pitchFamily="34" charset="0"/>
                        </a:rPr>
                        <a:t>$119.50</a:t>
                      </a:r>
                    </a:p>
                  </a:txBody>
                  <a:tcPr anchor="ctr"/>
                </a:tc>
                <a:extLst>
                  <a:ext uri="{0D108BD9-81ED-4DB2-BD59-A6C34878D82A}">
                    <a16:rowId xmlns:a16="http://schemas.microsoft.com/office/drawing/2014/main" val="10002"/>
                  </a:ext>
                </a:extLst>
              </a:tr>
              <a:tr h="370840">
                <a:tc>
                  <a:txBody>
                    <a:bodyPr/>
                    <a:lstStyle/>
                    <a:p>
                      <a:r>
                        <a:rPr lang="en-US" sz="1800" dirty="0">
                          <a:latin typeface="Calibri" panose="020F0502020204030204" pitchFamily="34" charset="0"/>
                          <a:cs typeface="Calibri" panose="020F0502020204030204" pitchFamily="34" charset="0"/>
                        </a:rPr>
                        <a:t>You</a:t>
                      </a:r>
                      <a:r>
                        <a:rPr lang="en-US" sz="1800" baseline="0" dirty="0">
                          <a:latin typeface="Calibri" panose="020F0502020204030204" pitchFamily="34" charset="0"/>
                          <a:cs typeface="Calibri" panose="020F0502020204030204" pitchFamily="34" charset="0"/>
                        </a:rPr>
                        <a:t> + Family</a:t>
                      </a:r>
                      <a:endParaRPr lang="en-US" sz="1800" dirty="0">
                        <a:latin typeface="Calibri" panose="020F0502020204030204" pitchFamily="34" charset="0"/>
                        <a:cs typeface="Calibri" panose="020F0502020204030204" pitchFamily="34" charset="0"/>
                      </a:endParaRPr>
                    </a:p>
                  </a:txBody>
                  <a:tcPr anchor="ctr"/>
                </a:tc>
                <a:tc>
                  <a:txBody>
                    <a:bodyPr/>
                    <a:lstStyle/>
                    <a:p>
                      <a:pPr algn="ctr"/>
                      <a:r>
                        <a:rPr lang="en-US" sz="1800" dirty="0">
                          <a:latin typeface="Calibri" panose="020F0502020204030204" pitchFamily="34" charset="0"/>
                          <a:cs typeface="Calibri" panose="020F0502020204030204" pitchFamily="34" charset="0"/>
                        </a:rPr>
                        <a:t>$160.50</a:t>
                      </a:r>
                    </a:p>
                  </a:txBody>
                  <a:tcPr anchor="ctr"/>
                </a:tc>
                <a:extLst>
                  <a:ext uri="{0D108BD9-81ED-4DB2-BD59-A6C34878D82A}">
                    <a16:rowId xmlns:a16="http://schemas.microsoft.com/office/drawing/2014/main" val="10003"/>
                  </a:ext>
                </a:extLst>
              </a:tr>
            </a:tbl>
          </a:graphicData>
        </a:graphic>
      </p:graphicFrame>
      <p:sp>
        <p:nvSpPr>
          <p:cNvPr id="12" name="TextBox 11"/>
          <p:cNvSpPr txBox="1"/>
          <p:nvPr/>
        </p:nvSpPr>
        <p:spPr>
          <a:xfrm>
            <a:off x="2495600" y="4149080"/>
            <a:ext cx="7488832" cy="1429618"/>
          </a:xfrm>
          <a:prstGeom prst="rect">
            <a:avLst/>
          </a:prstGeom>
          <a:noFill/>
        </p:spPr>
        <p:txBody>
          <a:bodyPr wrap="square" lIns="91435" tIns="45718" rIns="91435" bIns="45718" rtlCol="0">
            <a:spAutoFit/>
          </a:bodyPr>
          <a:lstStyle/>
          <a:p>
            <a:pPr marL="285736" indent="-285736">
              <a:lnSpc>
                <a:spcPct val="150000"/>
              </a:lnSpc>
              <a:buFont typeface="Arial" pitchFamily="34" charset="0"/>
              <a:buChar char="•"/>
            </a:pPr>
            <a:r>
              <a:rPr lang="en-US" sz="2000" dirty="0">
                <a:solidFill>
                  <a:schemeClr val="bg2">
                    <a:lumMod val="50000"/>
                  </a:schemeClr>
                </a:solidFill>
                <a:latin typeface="Calibri" pitchFamily="34" charset="0"/>
              </a:rPr>
              <a:t>For retired military </a:t>
            </a:r>
          </a:p>
          <a:p>
            <a:pPr marL="285736" indent="-285736">
              <a:lnSpc>
                <a:spcPct val="150000"/>
              </a:lnSpc>
              <a:buFont typeface="Arial" pitchFamily="34" charset="0"/>
              <a:buChar char="•"/>
            </a:pPr>
            <a:r>
              <a:rPr lang="en-US" sz="2000" dirty="0">
                <a:solidFill>
                  <a:schemeClr val="bg2">
                    <a:lumMod val="50000"/>
                  </a:schemeClr>
                </a:solidFill>
                <a:latin typeface="Calibri" pitchFamily="34" charset="0"/>
              </a:rPr>
              <a:t>A supplement to your current TriCare benefits</a:t>
            </a:r>
          </a:p>
          <a:p>
            <a:pPr marL="285736" indent="-285736">
              <a:lnSpc>
                <a:spcPct val="150000"/>
              </a:lnSpc>
              <a:buFont typeface="Arial" pitchFamily="34" charset="0"/>
              <a:buChar char="•"/>
            </a:pPr>
            <a:r>
              <a:rPr lang="en-US" sz="2000" dirty="0">
                <a:solidFill>
                  <a:schemeClr val="bg2">
                    <a:lumMod val="50000"/>
                  </a:schemeClr>
                </a:solidFill>
                <a:latin typeface="Calibri" pitchFamily="34" charset="0"/>
              </a:rPr>
              <a:t>Contact</a:t>
            </a:r>
            <a:r>
              <a:rPr lang="en-US" sz="2000" dirty="0">
                <a:solidFill>
                  <a:schemeClr val="accent6">
                    <a:lumMod val="75000"/>
                  </a:schemeClr>
                </a:solidFill>
                <a:latin typeface="Calibri" pitchFamily="34" charset="0"/>
              </a:rPr>
              <a:t> </a:t>
            </a:r>
            <a:r>
              <a:rPr lang="en-US" sz="2000" u="sng" dirty="0">
                <a:solidFill>
                  <a:srgbClr val="FF9900"/>
                </a:solidFill>
                <a:latin typeface="Calibri" pitchFamily="34" charset="0"/>
              </a:rPr>
              <a:t>www.asicorporation.com/ga_shbp</a:t>
            </a:r>
            <a:r>
              <a:rPr lang="en-US" sz="2000" dirty="0">
                <a:solidFill>
                  <a:schemeClr val="accent6">
                    <a:lumMod val="75000"/>
                  </a:schemeClr>
                </a:solidFill>
                <a:latin typeface="Calibri" pitchFamily="34" charset="0"/>
              </a:rPr>
              <a:t> </a:t>
            </a:r>
            <a:r>
              <a:rPr lang="en-US" sz="2000" dirty="0">
                <a:solidFill>
                  <a:schemeClr val="bg2">
                    <a:lumMod val="50000"/>
                  </a:schemeClr>
                </a:solidFill>
                <a:latin typeface="Calibri" pitchFamily="34" charset="0"/>
              </a:rPr>
              <a:t>for benefits information</a:t>
            </a:r>
          </a:p>
        </p:txBody>
      </p:sp>
      <p:pic>
        <p:nvPicPr>
          <p:cNvPr id="25602" name="Picture 2" descr="C:\Users\cparalitici\AppData\Local\Microsoft\Windows\INetCache\IE\FMZEIKS6\US-TRICARE-Logo.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0216" y="2492896"/>
            <a:ext cx="2520280" cy="12640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965A384C-97DE-4A5F-8C65-F290A6B90458}"/>
              </a:ext>
            </a:extLst>
          </p:cNvPr>
          <p:cNvSpPr>
            <a:spLocks noGrp="1" noChangeArrowheads="1"/>
          </p:cNvSpPr>
          <p:nvPr>
            <p:ph type="title" idx="4294967295"/>
          </p:nvPr>
        </p:nvSpPr>
        <p:spPr>
          <a:xfrm>
            <a:off x="0" y="429389"/>
            <a:ext cx="11161240" cy="981075"/>
          </a:xfrm>
          <a:prstGeom prst="rect">
            <a:avLst/>
          </a:prstGeom>
        </p:spPr>
        <p:txBody>
          <a:bodyPr>
            <a:normAutofit/>
          </a:bodyPr>
          <a:lstStyle/>
          <a:p>
            <a:r>
              <a:rPr lang="en-US" sz="5000" b="1" dirty="0">
                <a:solidFill>
                  <a:schemeClr val="bg1"/>
                </a:solidFill>
                <a:latin typeface="Calibri" pitchFamily="34" charset="0"/>
              </a:rPr>
              <a:t>Tricare Supplement Plan</a:t>
            </a:r>
          </a:p>
        </p:txBody>
      </p:sp>
      <p:sp>
        <p:nvSpPr>
          <p:cNvPr id="3" name="Slide Number Placeholder 2">
            <a:extLst>
              <a:ext uri="{FF2B5EF4-FFF2-40B4-BE49-F238E27FC236}">
                <a16:creationId xmlns:a16="http://schemas.microsoft.com/office/drawing/2014/main" id="{5F20FDD9-A86A-4A23-AEC8-8501843446FE}"/>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285220176"/>
      </p:ext>
    </p:extLst>
  </p:cSld>
  <p:clrMapOvr>
    <a:masterClrMapping/>
  </p:clrMapOvr>
  <p:transition spd="slow">
    <p:strips dir="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0376" y="1700808"/>
            <a:ext cx="5227592" cy="2800763"/>
          </a:xfrm>
          <a:prstGeom prst="rect">
            <a:avLst/>
          </a:prstGeom>
          <a:noFill/>
        </p:spPr>
        <p:txBody>
          <a:bodyPr wrap="square" lIns="91435" tIns="45718" rIns="91435" bIns="45718" rtlCol="0">
            <a:spAutoFit/>
          </a:bodyPr>
          <a:lstStyle/>
          <a:p>
            <a:pPr marL="285736" indent="-285736">
              <a:buFont typeface="Arial" pitchFamily="34" charset="0"/>
              <a:buChar char="•"/>
            </a:pPr>
            <a:r>
              <a:rPr lang="en-US" sz="2200" dirty="0">
                <a:solidFill>
                  <a:schemeClr val="bg2">
                    <a:lumMod val="50000"/>
                  </a:schemeClr>
                </a:solidFill>
                <a:latin typeface="Calibri" pitchFamily="34" charset="0"/>
              </a:rPr>
              <a:t>Your children may be eligible for PeachCare</a:t>
            </a:r>
          </a:p>
          <a:p>
            <a:pPr marL="285736" indent="-285736">
              <a:buFont typeface="Arial" pitchFamily="34" charset="0"/>
              <a:buChar char="•"/>
            </a:pPr>
            <a:endParaRPr lang="en-US" sz="2200" dirty="0">
              <a:solidFill>
                <a:schemeClr val="bg2">
                  <a:lumMod val="50000"/>
                </a:schemeClr>
              </a:solidFill>
              <a:latin typeface="Calibri" pitchFamily="34" charset="0"/>
            </a:endParaRPr>
          </a:p>
          <a:p>
            <a:pPr marL="285736" indent="-285736">
              <a:buFont typeface="Arial" pitchFamily="34" charset="0"/>
              <a:buChar char="•"/>
            </a:pPr>
            <a:r>
              <a:rPr lang="en-US" sz="2200" dirty="0">
                <a:solidFill>
                  <a:schemeClr val="bg2">
                    <a:lumMod val="50000"/>
                  </a:schemeClr>
                </a:solidFill>
                <a:latin typeface="Calibri" pitchFamily="34" charset="0"/>
              </a:rPr>
              <a:t>Low cost health insurance</a:t>
            </a:r>
          </a:p>
          <a:p>
            <a:pPr marL="285736" indent="-285736">
              <a:buFont typeface="Arial" pitchFamily="34" charset="0"/>
              <a:buChar char="•"/>
            </a:pPr>
            <a:endParaRPr lang="en-US" sz="2200" dirty="0">
              <a:solidFill>
                <a:schemeClr val="bg2">
                  <a:lumMod val="50000"/>
                </a:schemeClr>
              </a:solidFill>
              <a:latin typeface="Calibri" pitchFamily="34" charset="0"/>
            </a:endParaRPr>
          </a:p>
          <a:p>
            <a:pPr marL="285736" indent="-285736">
              <a:buFont typeface="Arial" pitchFamily="34" charset="0"/>
              <a:buChar char="•"/>
            </a:pPr>
            <a:r>
              <a:rPr lang="en-US" sz="2200" dirty="0">
                <a:solidFill>
                  <a:schemeClr val="bg2">
                    <a:lumMod val="50000"/>
                  </a:schemeClr>
                </a:solidFill>
                <a:latin typeface="Calibri" pitchFamily="34" charset="0"/>
              </a:rPr>
              <a:t>Access </a:t>
            </a:r>
            <a:r>
              <a:rPr lang="en-US" sz="2200" u="sng" dirty="0">
                <a:solidFill>
                  <a:srgbClr val="FF9900"/>
                </a:solidFill>
                <a:latin typeface="Calibri" pitchFamily="34" charset="0"/>
              </a:rPr>
              <a:t>www.peachcare.org </a:t>
            </a:r>
          </a:p>
          <a:p>
            <a:pPr marL="742913" lvl="1" indent="-285736">
              <a:buFont typeface="Arial" pitchFamily="34" charset="0"/>
              <a:buChar char="•"/>
            </a:pPr>
            <a:r>
              <a:rPr lang="en-US" sz="2200" dirty="0">
                <a:solidFill>
                  <a:schemeClr val="bg2">
                    <a:lumMod val="50000"/>
                  </a:schemeClr>
                </a:solidFill>
                <a:latin typeface="Calibri" pitchFamily="34" charset="0"/>
              </a:rPr>
              <a:t>Eligibility information</a:t>
            </a:r>
          </a:p>
          <a:p>
            <a:pPr marL="742913" lvl="1" indent="-285736">
              <a:buFont typeface="Arial" pitchFamily="34" charset="0"/>
              <a:buChar char="•"/>
            </a:pPr>
            <a:r>
              <a:rPr lang="en-US" sz="2200" dirty="0">
                <a:solidFill>
                  <a:schemeClr val="bg2">
                    <a:lumMod val="50000"/>
                  </a:schemeClr>
                </a:solidFill>
                <a:latin typeface="Calibri" pitchFamily="34" charset="0"/>
              </a:rPr>
              <a:t>Benefits and cost information</a:t>
            </a:r>
          </a:p>
        </p:txBody>
      </p:sp>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32" y="4789603"/>
            <a:ext cx="3816424" cy="1186699"/>
          </a:xfrm>
          <a:prstGeom prst="rect">
            <a:avLst/>
          </a:prstGeom>
          <a:noFill/>
          <a:ln w="381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a:extLst>
              <a:ext uri="{FF2B5EF4-FFF2-40B4-BE49-F238E27FC236}">
                <a16:creationId xmlns:a16="http://schemas.microsoft.com/office/drawing/2014/main" id="{BF0CBA95-C972-4EE2-B6B1-25E634BCD822}"/>
              </a:ext>
            </a:extLst>
          </p:cNvPr>
          <p:cNvSpPr>
            <a:spLocks noGrp="1" noChangeArrowheads="1"/>
          </p:cNvSpPr>
          <p:nvPr>
            <p:ph type="title" idx="4294967295"/>
          </p:nvPr>
        </p:nvSpPr>
        <p:spPr>
          <a:xfrm>
            <a:off x="47328" y="476672"/>
            <a:ext cx="11161240" cy="981075"/>
          </a:xfrm>
          <a:prstGeom prst="rect">
            <a:avLst/>
          </a:prstGeom>
        </p:spPr>
        <p:txBody>
          <a:bodyPr>
            <a:normAutofit/>
          </a:bodyPr>
          <a:lstStyle/>
          <a:p>
            <a:r>
              <a:rPr lang="en-US" sz="5000" b="1" dirty="0">
                <a:solidFill>
                  <a:schemeClr val="bg1"/>
                </a:solidFill>
                <a:latin typeface="Calibri" pitchFamily="34" charset="0"/>
              </a:rPr>
              <a:t>PeachCare for Kids</a:t>
            </a:r>
          </a:p>
        </p:txBody>
      </p:sp>
      <p:sp>
        <p:nvSpPr>
          <p:cNvPr id="3" name="Slide Number Placeholder 2">
            <a:extLst>
              <a:ext uri="{FF2B5EF4-FFF2-40B4-BE49-F238E27FC236}">
                <a16:creationId xmlns:a16="http://schemas.microsoft.com/office/drawing/2014/main" id="{6ADB4D09-6991-44DB-BAC8-3CC34C5E480C}"/>
              </a:ext>
            </a:extLst>
          </p:cNvPr>
          <p:cNvSpPr>
            <a:spLocks noGrp="1"/>
          </p:cNvSpPr>
          <p:nvPr>
            <p:ph type="sldNum" sz="quarter" idx="12"/>
          </p:nvPr>
        </p:nvSpPr>
        <p:spPr/>
        <p:txBody>
          <a:bodyPr/>
          <a:lstStyle/>
          <a:p>
            <a:fld id="{D57F1E4F-1CFF-5643-939E-217C01CDF565}" type="slidenum">
              <a:rPr lang="en-US" smtClean="0"/>
              <a:pPr/>
              <a:t>43</a:t>
            </a:fld>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6426" y="2060848"/>
            <a:ext cx="6536198" cy="3680640"/>
          </a:xfrm>
          <a:prstGeom prst="rect">
            <a:avLst/>
          </a:prstGeom>
          <a:ln w="15875">
            <a:solidFill>
              <a:schemeClr val="accent1"/>
            </a:solidFill>
          </a:ln>
        </p:spPr>
      </p:pic>
    </p:spTree>
    <p:extLst>
      <p:ext uri="{BB962C8B-B14F-4D97-AF65-F5344CB8AC3E}">
        <p14:creationId xmlns:p14="http://schemas.microsoft.com/office/powerpoint/2010/main" val="1729827686"/>
      </p:ext>
    </p:extLst>
  </p:cSld>
  <p:clrMapOvr>
    <a:masterClrMapping/>
  </p:clrMapOvr>
  <p:transition spd="slow">
    <p:strips dir="ru"/>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AE3770-609E-4289-8B0A-45119D434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AA8B6BCE-776F-41C6-B8BE-87214BA6A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8BA5AC9C-E659-489D-8683-D019CE12A7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9DD02ABF-3739-49B4-9199-71156F071F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B355F45C-2908-4C42-ADE9-2C3B76CD8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2">
            <a:extLst>
              <a:ext uri="{FF2B5EF4-FFF2-40B4-BE49-F238E27FC236}">
                <a16:creationId xmlns:a16="http://schemas.microsoft.com/office/drawing/2014/main" id="{8B1DEFA5-152B-49DF-B29A-C5764967104A}"/>
              </a:ext>
            </a:extLst>
          </p:cNvPr>
          <p:cNvSpPr>
            <a:spLocks noGrp="1" noChangeArrowheads="1"/>
          </p:cNvSpPr>
          <p:nvPr>
            <p:ph type="title" idx="4294967295"/>
          </p:nvPr>
        </p:nvSpPr>
        <p:spPr>
          <a:xfrm>
            <a:off x="8076230" y="1083920"/>
            <a:ext cx="3659246" cy="4073272"/>
          </a:xfrm>
          <a:prstGeom prst="rect">
            <a:avLst/>
          </a:prstGeom>
        </p:spPr>
        <p:txBody>
          <a:bodyPr vert="horz" lIns="91440" tIns="45720" rIns="91440" bIns="45720" rtlCol="0" anchor="b">
            <a:normAutofit/>
          </a:bodyPr>
          <a:lstStyle/>
          <a:p>
            <a:pPr algn="ctr"/>
            <a:r>
              <a:rPr lang="en-US" sz="5000" b="1" dirty="0">
                <a:solidFill>
                  <a:srgbClr val="FFFFFF"/>
                </a:solidFill>
              </a:rPr>
              <a:t>How </a:t>
            </a:r>
            <a:br>
              <a:rPr lang="en-US" sz="5000" b="1" dirty="0">
                <a:solidFill>
                  <a:srgbClr val="FFFFFF"/>
                </a:solidFill>
              </a:rPr>
            </a:br>
            <a:br>
              <a:rPr lang="en-US" sz="5000" b="1" dirty="0">
                <a:solidFill>
                  <a:srgbClr val="FFFFFF"/>
                </a:solidFill>
              </a:rPr>
            </a:br>
            <a:r>
              <a:rPr lang="en-US" sz="5000" b="1" dirty="0">
                <a:solidFill>
                  <a:srgbClr val="FFFFFF"/>
                </a:solidFill>
              </a:rPr>
              <a:t>to </a:t>
            </a:r>
            <a:br>
              <a:rPr lang="en-US" sz="5000" b="1" dirty="0">
                <a:solidFill>
                  <a:srgbClr val="FFFFFF"/>
                </a:solidFill>
              </a:rPr>
            </a:br>
            <a:br>
              <a:rPr lang="en-US" sz="5000" b="1" dirty="0">
                <a:solidFill>
                  <a:srgbClr val="FFFFFF"/>
                </a:solidFill>
              </a:rPr>
            </a:br>
            <a:r>
              <a:rPr lang="en-US" sz="5000" b="1" dirty="0">
                <a:solidFill>
                  <a:srgbClr val="FFFFFF"/>
                </a:solidFill>
              </a:rPr>
              <a:t>Enroll</a:t>
            </a:r>
          </a:p>
        </p:txBody>
      </p:sp>
      <p:sp>
        <p:nvSpPr>
          <p:cNvPr id="26" name="Rectangle 25">
            <a:extLst>
              <a:ext uri="{FF2B5EF4-FFF2-40B4-BE49-F238E27FC236}">
                <a16:creationId xmlns:a16="http://schemas.microsoft.com/office/drawing/2014/main" id="{F53D43E0-748C-4370-9759-688B154A4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0A050286-98CF-4A81-AB60-2D452A1D51A7}"/>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105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44</a:t>
            </a:fld>
            <a:endParaRPr kumimoji="0" lang="en-US" sz="105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 name="Picture 5" descr="A close up of text on a black background&#10;&#10;Description automatically generated">
            <a:extLst>
              <a:ext uri="{FF2B5EF4-FFF2-40B4-BE49-F238E27FC236}">
                <a16:creationId xmlns:a16="http://schemas.microsoft.com/office/drawing/2014/main" id="{78CA58E2-201D-43C2-8FA3-3D749BFA4B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54" y="1361219"/>
            <a:ext cx="4876800" cy="3977640"/>
          </a:xfrm>
          <a:prstGeom prst="rect">
            <a:avLst/>
          </a:prstGeom>
          <a:ln>
            <a:solidFill>
              <a:schemeClr val="bg2">
                <a:lumMod val="75000"/>
              </a:schemeClr>
            </a:solidFill>
          </a:ln>
        </p:spPr>
      </p:pic>
    </p:spTree>
    <p:extLst>
      <p:ext uri="{BB962C8B-B14F-4D97-AF65-F5344CB8AC3E}">
        <p14:creationId xmlns:p14="http://schemas.microsoft.com/office/powerpoint/2010/main" val="958131317"/>
      </p:ext>
    </p:extLst>
  </p:cSld>
  <p:clrMapOvr>
    <a:masterClrMapping/>
  </p:clrMapOvr>
  <p:transition spd="slow">
    <p:strips dir="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748660" y="5517232"/>
            <a:ext cx="4311506" cy="461665"/>
          </a:xfrm>
          <a:prstGeom prst="rect">
            <a:avLst/>
          </a:prstGeom>
          <a:noFill/>
        </p:spPr>
        <p:txBody>
          <a:bodyPr wrap="square" rtlCol="0">
            <a:spAutoFit/>
          </a:bodyPr>
          <a:lstStyle/>
          <a:p>
            <a:pPr algn="ctr"/>
            <a:r>
              <a:rPr lang="en-US" sz="2400" b="1" u="sng" dirty="0">
                <a:solidFill>
                  <a:srgbClr val="FF9900"/>
                </a:solidFill>
                <a:latin typeface="Calibri" panose="020F0502020204030204" pitchFamily="34" charset="0"/>
              </a:rPr>
              <a:t>www.mySHBPga.adp.com </a:t>
            </a:r>
          </a:p>
        </p:txBody>
      </p:sp>
      <p:sp>
        <p:nvSpPr>
          <p:cNvPr id="12" name="TextBox 11"/>
          <p:cNvSpPr txBox="1"/>
          <p:nvPr/>
        </p:nvSpPr>
        <p:spPr>
          <a:xfrm>
            <a:off x="2617550" y="2132856"/>
            <a:ext cx="3262426" cy="3170099"/>
          </a:xfrm>
          <a:prstGeom prst="rect">
            <a:avLst/>
          </a:prstGeom>
          <a:solidFill>
            <a:srgbClr val="FFC000"/>
          </a:solidFill>
          <a:ln>
            <a:solidFill>
              <a:schemeClr val="accent6">
                <a:lumMod val="75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marL="342900" indent="-342900">
              <a:buFont typeface="Arial" charset="0"/>
              <a:buChar char="•"/>
            </a:pPr>
            <a:r>
              <a:rPr lang="en-US" sz="2000" dirty="0">
                <a:solidFill>
                  <a:schemeClr val="bg1"/>
                </a:solidFill>
                <a:latin typeface="Calibri" panose="020F0502020204030204" pitchFamily="34" charset="0"/>
              </a:rPr>
              <a:t>Enrollment instructions in Decision Guide</a:t>
            </a:r>
          </a:p>
          <a:p>
            <a:pPr marL="342900" indent="-342900">
              <a:buFont typeface="Arial" charset="0"/>
              <a:buChar char="•"/>
            </a:pPr>
            <a:r>
              <a:rPr lang="en-US" sz="2000" dirty="0">
                <a:solidFill>
                  <a:schemeClr val="bg1"/>
                </a:solidFill>
                <a:latin typeface="Calibri" panose="020F0502020204030204" pitchFamily="34" charset="0"/>
              </a:rPr>
              <a:t>Print your Confirmation Statement for your records</a:t>
            </a:r>
          </a:p>
          <a:p>
            <a:pPr marL="342900" indent="-342900">
              <a:buFont typeface="Arial" charset="0"/>
              <a:buChar char="•"/>
            </a:pPr>
            <a:r>
              <a:rPr lang="en-US" sz="2000" dirty="0">
                <a:solidFill>
                  <a:schemeClr val="bg1"/>
                </a:solidFill>
                <a:latin typeface="Calibri" panose="020F0502020204030204" pitchFamily="34" charset="0"/>
              </a:rPr>
              <a:t>New dependent documentation is </a:t>
            </a:r>
            <a:r>
              <a:rPr lang="en-US" sz="2000" u="sng" dirty="0">
                <a:solidFill>
                  <a:schemeClr val="bg1"/>
                </a:solidFill>
                <a:latin typeface="Calibri" panose="020F0502020204030204" pitchFamily="34" charset="0"/>
              </a:rPr>
              <a:t>required</a:t>
            </a:r>
          </a:p>
          <a:p>
            <a:pPr marL="342900" indent="-342900">
              <a:buFont typeface="Arial" charset="0"/>
              <a:buChar char="•"/>
            </a:pPr>
            <a:r>
              <a:rPr lang="en-US" sz="2000" dirty="0">
                <a:solidFill>
                  <a:schemeClr val="bg1"/>
                </a:solidFill>
                <a:latin typeface="Calibri" panose="020F0502020204030204" pitchFamily="34" charset="0"/>
              </a:rPr>
              <a:t>Registration code is SHBP-GA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243" y="2151515"/>
            <a:ext cx="4896341" cy="3152524"/>
          </a:xfrm>
          <a:prstGeom prst="rect">
            <a:avLst/>
          </a:prstGeom>
          <a:ln w="38100">
            <a:solidFill>
              <a:srgbClr val="025198"/>
            </a:solidFill>
          </a:ln>
        </p:spPr>
      </p:pic>
      <p:sp>
        <p:nvSpPr>
          <p:cNvPr id="7" name="TextBox 6"/>
          <p:cNvSpPr txBox="1"/>
          <p:nvPr/>
        </p:nvSpPr>
        <p:spPr>
          <a:xfrm>
            <a:off x="776328" y="1700808"/>
            <a:ext cx="1522609" cy="1323435"/>
          </a:xfrm>
          <a:prstGeom prst="rect">
            <a:avLst/>
          </a:prstGeom>
          <a:solidFill>
            <a:schemeClr val="bg2">
              <a:lumMod val="50000"/>
            </a:schemeClr>
          </a:solidFill>
          <a:ln>
            <a:solidFill>
              <a:srgbClr val="FFCC00"/>
            </a:solidFill>
          </a:ln>
        </p:spPr>
        <p:style>
          <a:lnRef idx="3">
            <a:schemeClr val="lt1"/>
          </a:lnRef>
          <a:fillRef idx="1">
            <a:schemeClr val="accent5"/>
          </a:fillRef>
          <a:effectRef idx="1">
            <a:schemeClr val="accent5"/>
          </a:effectRef>
          <a:fontRef idx="minor">
            <a:schemeClr val="lt1"/>
          </a:fontRef>
        </p:style>
        <p:txBody>
          <a:bodyPr wrap="square" lIns="91435" tIns="45718" rIns="91435" bIns="45718" rtlCol="0">
            <a:spAutoFit/>
          </a:bodyPr>
          <a:lstStyle/>
          <a:p>
            <a:pPr algn="ctr"/>
            <a:r>
              <a:rPr lang="en-US" sz="4000" b="1" dirty="0">
                <a:solidFill>
                  <a:schemeClr val="bg1"/>
                </a:solidFill>
                <a:latin typeface="Calibri" pitchFamily="34" charset="0"/>
              </a:rPr>
              <a:t>STEP</a:t>
            </a:r>
          </a:p>
          <a:p>
            <a:pPr algn="ctr"/>
            <a:r>
              <a:rPr lang="en-US" sz="4000" b="1" dirty="0">
                <a:solidFill>
                  <a:schemeClr val="bg1"/>
                </a:solidFill>
                <a:latin typeface="Calibri" pitchFamily="34" charset="0"/>
              </a:rPr>
              <a:t>1</a:t>
            </a:r>
          </a:p>
        </p:txBody>
      </p:sp>
      <p:sp>
        <p:nvSpPr>
          <p:cNvPr id="10" name="Rectangle 2">
            <a:extLst>
              <a:ext uri="{FF2B5EF4-FFF2-40B4-BE49-F238E27FC236}">
                <a16:creationId xmlns:a16="http://schemas.microsoft.com/office/drawing/2014/main" id="{8F8AC43F-FECF-4D34-B81E-83624E699BC5}"/>
              </a:ext>
            </a:extLst>
          </p:cNvPr>
          <p:cNvSpPr>
            <a:spLocks noGrp="1" noChangeArrowheads="1"/>
          </p:cNvSpPr>
          <p:nvPr>
            <p:ph type="title" idx="4294967295"/>
          </p:nvPr>
        </p:nvSpPr>
        <p:spPr>
          <a:xfrm>
            <a:off x="0" y="404664"/>
            <a:ext cx="11161240" cy="981075"/>
          </a:xfrm>
          <a:prstGeom prst="rect">
            <a:avLst/>
          </a:prstGeom>
        </p:spPr>
        <p:txBody>
          <a:bodyPr>
            <a:normAutofit/>
          </a:bodyPr>
          <a:lstStyle/>
          <a:p>
            <a:r>
              <a:rPr lang="en-US" sz="5000" b="1" dirty="0">
                <a:solidFill>
                  <a:schemeClr val="bg1"/>
                </a:solidFill>
                <a:latin typeface="Calibri" pitchFamily="34" charset="0"/>
              </a:rPr>
              <a:t>Ready to Enroll: Medical Plan</a:t>
            </a:r>
          </a:p>
        </p:txBody>
      </p:sp>
      <p:sp>
        <p:nvSpPr>
          <p:cNvPr id="4" name="Slide Number Placeholder 3">
            <a:extLst>
              <a:ext uri="{FF2B5EF4-FFF2-40B4-BE49-F238E27FC236}">
                <a16:creationId xmlns:a16="http://schemas.microsoft.com/office/drawing/2014/main" id="{69D2CC9F-9085-451B-8551-0E3841B96C6A}"/>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3092038368"/>
      </p:ext>
    </p:extLst>
  </p:cSld>
  <p:clrMapOvr>
    <a:masterClrMapping/>
  </p:clrMapOvr>
  <p:transition spd="slow">
    <p:strips dir="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64617" y="2852936"/>
            <a:ext cx="5688632" cy="1261884"/>
          </a:xfrm>
          <a:prstGeom prst="rect">
            <a:avLst/>
          </a:prstGeom>
          <a:solidFill>
            <a:srgbClr val="FFC000"/>
          </a:solidFill>
          <a:ln>
            <a:solidFill>
              <a:schemeClr val="accent6">
                <a:lumMod val="75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000" b="1" dirty="0">
                <a:solidFill>
                  <a:schemeClr val="bg1"/>
                </a:solidFill>
                <a:latin typeface="Calibri" panose="020F0502020204030204" pitchFamily="34" charset="0"/>
              </a:rPr>
              <a:t>Call by Phone: </a:t>
            </a:r>
          </a:p>
          <a:p>
            <a:pPr marL="342900" indent="-342900">
              <a:buFont typeface="Arial" charset="0"/>
              <a:buChar char="•"/>
            </a:pPr>
            <a:endParaRPr lang="en-US" sz="2000" dirty="0">
              <a:solidFill>
                <a:schemeClr val="bg1"/>
              </a:solidFill>
              <a:latin typeface="Calibri" panose="020F0502020204030204" pitchFamily="34" charset="0"/>
            </a:endParaRPr>
          </a:p>
          <a:p>
            <a:pPr marL="512763"/>
            <a:r>
              <a:rPr lang="en-US" dirty="0"/>
              <a:t>Employees may enroll in benefits by phone.  Contact SHBP for medical elections at </a:t>
            </a:r>
            <a:r>
              <a:rPr lang="en-US" b="1" dirty="0"/>
              <a:t>800-610-1863</a:t>
            </a:r>
            <a:r>
              <a:rPr lang="en-US" dirty="0"/>
              <a:t>.  </a:t>
            </a:r>
            <a:endParaRPr lang="en-US" sz="2000" dirty="0">
              <a:solidFill>
                <a:schemeClr val="bg1"/>
              </a:solidFill>
              <a:latin typeface="Calibri" panose="020F0502020204030204" pitchFamily="34" charset="0"/>
            </a:endParaRPr>
          </a:p>
        </p:txBody>
      </p:sp>
      <p:sp>
        <p:nvSpPr>
          <p:cNvPr id="7" name="TextBox 6"/>
          <p:cNvSpPr txBox="1"/>
          <p:nvPr/>
        </p:nvSpPr>
        <p:spPr>
          <a:xfrm>
            <a:off x="2747628" y="1947104"/>
            <a:ext cx="1522609" cy="1323435"/>
          </a:xfrm>
          <a:prstGeom prst="rect">
            <a:avLst/>
          </a:prstGeom>
          <a:solidFill>
            <a:schemeClr val="bg2">
              <a:lumMod val="50000"/>
            </a:schemeClr>
          </a:solidFill>
          <a:ln>
            <a:solidFill>
              <a:srgbClr val="FFCC00"/>
            </a:solidFill>
          </a:ln>
        </p:spPr>
        <p:style>
          <a:lnRef idx="3">
            <a:schemeClr val="lt1"/>
          </a:lnRef>
          <a:fillRef idx="1">
            <a:schemeClr val="accent5"/>
          </a:fillRef>
          <a:effectRef idx="1">
            <a:schemeClr val="accent5"/>
          </a:effectRef>
          <a:fontRef idx="minor">
            <a:schemeClr val="lt1"/>
          </a:fontRef>
        </p:style>
        <p:txBody>
          <a:bodyPr wrap="square" lIns="91435" tIns="45718" rIns="91435" bIns="45718" rtlCol="0">
            <a:spAutoFit/>
          </a:bodyPr>
          <a:lstStyle/>
          <a:p>
            <a:pPr algn="ctr"/>
            <a:r>
              <a:rPr lang="en-US" sz="4000" b="1" dirty="0">
                <a:solidFill>
                  <a:schemeClr val="bg1"/>
                </a:solidFill>
                <a:latin typeface="Calibri" pitchFamily="34" charset="0"/>
              </a:rPr>
              <a:t>STEP</a:t>
            </a:r>
          </a:p>
          <a:p>
            <a:pPr algn="ctr"/>
            <a:r>
              <a:rPr lang="en-US" sz="4000" b="1" dirty="0">
                <a:solidFill>
                  <a:schemeClr val="bg1"/>
                </a:solidFill>
                <a:latin typeface="Calibri" pitchFamily="34" charset="0"/>
              </a:rPr>
              <a:t>1</a:t>
            </a:r>
          </a:p>
        </p:txBody>
      </p:sp>
      <p:sp>
        <p:nvSpPr>
          <p:cNvPr id="4" name="Slide Number Placeholder 3">
            <a:extLst>
              <a:ext uri="{FF2B5EF4-FFF2-40B4-BE49-F238E27FC236}">
                <a16:creationId xmlns:a16="http://schemas.microsoft.com/office/drawing/2014/main" id="{69D2CC9F-9085-451B-8551-0E3841B96C6A}"/>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
        <p:nvSpPr>
          <p:cNvPr id="9" name="Rectangle 2">
            <a:extLst>
              <a:ext uri="{FF2B5EF4-FFF2-40B4-BE49-F238E27FC236}">
                <a16:creationId xmlns:a16="http://schemas.microsoft.com/office/drawing/2014/main" id="{BD72B998-6977-4631-A328-09F62EC75778}"/>
              </a:ext>
            </a:extLst>
          </p:cNvPr>
          <p:cNvSpPr txBox="1">
            <a:spLocks noChangeArrowheads="1"/>
          </p:cNvSpPr>
          <p:nvPr/>
        </p:nvSpPr>
        <p:spPr>
          <a:xfrm>
            <a:off x="0" y="420671"/>
            <a:ext cx="11161240" cy="98107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5000" b="1" dirty="0">
                <a:solidFill>
                  <a:schemeClr val="bg1"/>
                </a:solidFill>
                <a:latin typeface="Calibri" pitchFamily="34" charset="0"/>
              </a:rPr>
              <a:t>Ready to Enroll: Medical Plan</a:t>
            </a:r>
          </a:p>
        </p:txBody>
      </p:sp>
      <p:pic>
        <p:nvPicPr>
          <p:cNvPr id="3" name="Picture 2">
            <a:extLst>
              <a:ext uri="{FF2B5EF4-FFF2-40B4-BE49-F238E27FC236}">
                <a16:creationId xmlns:a16="http://schemas.microsoft.com/office/drawing/2014/main" id="{A23AACC3-660A-4248-AF9E-2B5784752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152" y="1947104"/>
            <a:ext cx="3411823" cy="3411823"/>
          </a:xfrm>
          <a:prstGeom prst="rect">
            <a:avLst/>
          </a:prstGeom>
        </p:spPr>
      </p:pic>
    </p:spTree>
    <p:extLst>
      <p:ext uri="{BB962C8B-B14F-4D97-AF65-F5344CB8AC3E}">
        <p14:creationId xmlns:p14="http://schemas.microsoft.com/office/powerpoint/2010/main" val="640394657"/>
      </p:ext>
    </p:extLst>
  </p:cSld>
  <p:clrMapOvr>
    <a:masterClrMapping/>
  </p:clrMapOvr>
  <p:transition spd="slow">
    <p:strips dir="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28780" y="2070647"/>
            <a:ext cx="9350452" cy="2177006"/>
          </a:xfrm>
          <a:prstGeom prst="rect">
            <a:avLst/>
          </a:prstGeom>
          <a:noFill/>
        </p:spPr>
        <p:txBody>
          <a:bodyPr wrap="square" rtlCol="0">
            <a:spAutoFit/>
          </a:bodyPr>
          <a:lstStyle/>
          <a:p>
            <a:pPr marL="285750" indent="-285750">
              <a:lnSpc>
                <a:spcPts val="3300"/>
              </a:lnSpc>
              <a:buClr>
                <a:schemeClr val="accent6">
                  <a:lumMod val="50000"/>
                </a:schemeClr>
              </a:buClr>
              <a:buFont typeface="Arial" panose="020B0604020202020204" pitchFamily="34" charset="0"/>
              <a:buChar char="•"/>
            </a:pPr>
            <a:r>
              <a:rPr lang="en-US" sz="2400" u="sng" dirty="0">
                <a:solidFill>
                  <a:srgbClr val="0070C0"/>
                </a:solidFill>
                <a:latin typeface="Calibri" panose="020F0502020204030204" pitchFamily="34" charset="0"/>
              </a:rPr>
              <a:t>www.hcbebenefits.com</a:t>
            </a:r>
            <a:r>
              <a:rPr lang="en-US" sz="2400" dirty="0">
                <a:solidFill>
                  <a:schemeClr val="bg2">
                    <a:lumMod val="50000"/>
                  </a:schemeClr>
                </a:solidFill>
                <a:latin typeface="Calibri" panose="020F0502020204030204" pitchFamily="34" charset="0"/>
              </a:rPr>
              <a:t>, then click Benefits Portal</a:t>
            </a:r>
          </a:p>
          <a:p>
            <a:pPr marL="285750" indent="-285750">
              <a:lnSpc>
                <a:spcPts val="3300"/>
              </a:lnSpc>
              <a:buFont typeface="Arial" panose="020B0604020202020204" pitchFamily="34" charset="0"/>
              <a:buChar char="•"/>
            </a:pPr>
            <a:r>
              <a:rPr lang="en-US" sz="2400" i="1" dirty="0">
                <a:solidFill>
                  <a:schemeClr val="bg2">
                    <a:lumMod val="50000"/>
                  </a:schemeClr>
                </a:solidFill>
                <a:latin typeface="Calibri" panose="020F0502020204030204" pitchFamily="34" charset="0"/>
              </a:rPr>
              <a:t>Use Forgot Password or Forgot Your Username options if needed</a:t>
            </a:r>
          </a:p>
          <a:p>
            <a:pPr marL="742950" lvl="1" indent="-285750">
              <a:lnSpc>
                <a:spcPts val="3300"/>
              </a:lnSpc>
              <a:buFont typeface="Arial" panose="020B0604020202020204" pitchFamily="34" charset="0"/>
              <a:buChar char="•"/>
            </a:pPr>
            <a:r>
              <a:rPr lang="en-US" sz="2400" dirty="0">
                <a:solidFill>
                  <a:schemeClr val="bg2">
                    <a:lumMod val="50000"/>
                  </a:schemeClr>
                </a:solidFill>
                <a:latin typeface="Calibri" panose="020F0502020204030204" pitchFamily="34" charset="0"/>
              </a:rPr>
              <a:t>Sign in and scroll down.  Click Begin Event to get started. </a:t>
            </a:r>
          </a:p>
          <a:p>
            <a:pPr marL="285750" indent="-285750">
              <a:lnSpc>
                <a:spcPts val="3300"/>
              </a:lnSpc>
              <a:buFont typeface="Arial" panose="020B0604020202020204" pitchFamily="34" charset="0"/>
              <a:buChar char="•"/>
            </a:pPr>
            <a:r>
              <a:rPr lang="en-US" sz="2400" dirty="0">
                <a:solidFill>
                  <a:schemeClr val="bg2">
                    <a:lumMod val="50000"/>
                  </a:schemeClr>
                </a:solidFill>
                <a:latin typeface="Calibri" panose="020F0502020204030204" pitchFamily="34" charset="0"/>
              </a:rPr>
              <a:t>Confirm or update your email address </a:t>
            </a:r>
          </a:p>
          <a:p>
            <a:pPr marL="285750" indent="-285750">
              <a:lnSpc>
                <a:spcPts val="3300"/>
              </a:lnSpc>
              <a:buFont typeface="Arial" panose="020B0604020202020204" pitchFamily="34" charset="0"/>
              <a:buChar char="•"/>
            </a:pPr>
            <a:r>
              <a:rPr lang="en-US" sz="2400" dirty="0">
                <a:solidFill>
                  <a:schemeClr val="bg2">
                    <a:lumMod val="50000"/>
                  </a:schemeClr>
                </a:solidFill>
                <a:latin typeface="Calibri" panose="020F0502020204030204" pitchFamily="34" charset="0"/>
              </a:rPr>
              <a:t>Confirmation Statement will be provided after you enroll</a:t>
            </a:r>
          </a:p>
        </p:txBody>
      </p:sp>
      <p:sp>
        <p:nvSpPr>
          <p:cNvPr id="19" name="TextBox 18">
            <a:extLst>
              <a:ext uri="{FF2B5EF4-FFF2-40B4-BE49-F238E27FC236}">
                <a16:creationId xmlns:a16="http://schemas.microsoft.com/office/drawing/2014/main" id="{D9BA9BC5-D025-4DAB-B4A6-63D2D6C64BF7}"/>
              </a:ext>
            </a:extLst>
          </p:cNvPr>
          <p:cNvSpPr txBox="1"/>
          <p:nvPr/>
        </p:nvSpPr>
        <p:spPr>
          <a:xfrm>
            <a:off x="5048944" y="1608982"/>
            <a:ext cx="3520008" cy="461665"/>
          </a:xfrm>
          <a:prstGeom prst="rect">
            <a:avLst/>
          </a:prstGeom>
          <a:noFill/>
        </p:spPr>
        <p:txBody>
          <a:bodyPr wrap="square" rtlCol="0">
            <a:spAutoFit/>
          </a:bodyPr>
          <a:lstStyle/>
          <a:p>
            <a:r>
              <a:rPr lang="en-US" sz="2400" b="1" dirty="0">
                <a:solidFill>
                  <a:schemeClr val="bg2">
                    <a:lumMod val="50000"/>
                  </a:schemeClr>
                </a:solidFill>
              </a:rPr>
              <a:t>Online Enrollment</a:t>
            </a:r>
          </a:p>
        </p:txBody>
      </p:sp>
      <p:sp>
        <p:nvSpPr>
          <p:cNvPr id="11" name="Rectangle 2">
            <a:extLst>
              <a:ext uri="{FF2B5EF4-FFF2-40B4-BE49-F238E27FC236}">
                <a16:creationId xmlns:a16="http://schemas.microsoft.com/office/drawing/2014/main" id="{0A998656-E92C-44E2-A91A-64ADE3B9F9D1}"/>
              </a:ext>
            </a:extLst>
          </p:cNvPr>
          <p:cNvSpPr>
            <a:spLocks noGrp="1" noChangeArrowheads="1"/>
          </p:cNvSpPr>
          <p:nvPr>
            <p:ph type="title" idx="4294967295"/>
          </p:nvPr>
        </p:nvSpPr>
        <p:spPr>
          <a:xfrm>
            <a:off x="0" y="431701"/>
            <a:ext cx="11161240" cy="981075"/>
          </a:xfrm>
          <a:prstGeom prst="rect">
            <a:avLst/>
          </a:prstGeom>
        </p:spPr>
        <p:txBody>
          <a:bodyPr>
            <a:normAutofit/>
          </a:bodyPr>
          <a:lstStyle/>
          <a:p>
            <a:r>
              <a:rPr lang="en-US" sz="5000" b="1" dirty="0">
                <a:solidFill>
                  <a:schemeClr val="bg1"/>
                </a:solidFill>
                <a:latin typeface="Calibri" pitchFamily="34" charset="0"/>
              </a:rPr>
              <a:t>Ready to Enroll: Local Benefits</a:t>
            </a:r>
          </a:p>
        </p:txBody>
      </p:sp>
      <p:sp>
        <p:nvSpPr>
          <p:cNvPr id="3" name="Slide Number Placeholder 2">
            <a:extLst>
              <a:ext uri="{FF2B5EF4-FFF2-40B4-BE49-F238E27FC236}">
                <a16:creationId xmlns:a16="http://schemas.microsoft.com/office/drawing/2014/main" id="{69A40567-1DF4-49D1-800B-B1B54AF3EE09}"/>
              </a:ext>
            </a:extLst>
          </p:cNvPr>
          <p:cNvSpPr>
            <a:spLocks noGrp="1"/>
          </p:cNvSpPr>
          <p:nvPr>
            <p:ph type="sldNum" sz="quarter" idx="12"/>
          </p:nvPr>
        </p:nvSpPr>
        <p:spPr/>
        <p:txBody>
          <a:bodyPr/>
          <a:lstStyle/>
          <a:p>
            <a:fld id="{D57F1E4F-1CFF-5643-939E-217C01CDF565}" type="slidenum">
              <a:rPr lang="en-US" smtClean="0"/>
              <a:pPr/>
              <a:t>47</a:t>
            </a:fld>
            <a:endParaRPr lang="en-US" dirty="0"/>
          </a:p>
        </p:txBody>
      </p:sp>
      <p:pic>
        <p:nvPicPr>
          <p:cNvPr id="4" name="Picture 3" descr="A close up of a sign&#10;&#10;Description automatically generated">
            <a:extLst>
              <a:ext uri="{FF2B5EF4-FFF2-40B4-BE49-F238E27FC236}">
                <a16:creationId xmlns:a16="http://schemas.microsoft.com/office/drawing/2014/main" id="{E92963FA-D286-44DE-BA01-87B7E73C26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9485" y="4653136"/>
            <a:ext cx="2587155" cy="1467907"/>
          </a:xfrm>
          <a:prstGeom prst="rect">
            <a:avLst/>
          </a:prstGeom>
        </p:spPr>
      </p:pic>
      <p:sp>
        <p:nvSpPr>
          <p:cNvPr id="13" name="TextBox 12">
            <a:extLst>
              <a:ext uri="{FF2B5EF4-FFF2-40B4-BE49-F238E27FC236}">
                <a16:creationId xmlns:a16="http://schemas.microsoft.com/office/drawing/2014/main" id="{EF74CF1B-EF8F-4CF2-83E4-7400F51AFFE4}"/>
              </a:ext>
            </a:extLst>
          </p:cNvPr>
          <p:cNvSpPr txBox="1"/>
          <p:nvPr/>
        </p:nvSpPr>
        <p:spPr>
          <a:xfrm>
            <a:off x="296749" y="1606105"/>
            <a:ext cx="1522609" cy="1323435"/>
          </a:xfrm>
          <a:prstGeom prst="rect">
            <a:avLst/>
          </a:prstGeom>
          <a:solidFill>
            <a:schemeClr val="bg2">
              <a:lumMod val="50000"/>
            </a:schemeClr>
          </a:solidFill>
          <a:ln>
            <a:solidFill>
              <a:srgbClr val="FFCC00"/>
            </a:solidFill>
          </a:ln>
        </p:spPr>
        <p:style>
          <a:lnRef idx="3">
            <a:schemeClr val="lt1"/>
          </a:lnRef>
          <a:fillRef idx="1">
            <a:schemeClr val="accent5"/>
          </a:fillRef>
          <a:effectRef idx="1">
            <a:schemeClr val="accent5"/>
          </a:effectRef>
          <a:fontRef idx="minor">
            <a:schemeClr val="lt1"/>
          </a:fontRef>
        </p:style>
        <p:txBody>
          <a:bodyPr wrap="square" lIns="91435" tIns="45718" rIns="91435" bIns="45718" rtlCol="0">
            <a:spAutoFit/>
          </a:bodyPr>
          <a:lstStyle/>
          <a:p>
            <a:pPr algn="ctr"/>
            <a:r>
              <a:rPr lang="en-US" sz="4000" b="1" dirty="0">
                <a:solidFill>
                  <a:schemeClr val="bg1"/>
                </a:solidFill>
                <a:latin typeface="Calibri" pitchFamily="34" charset="0"/>
              </a:rPr>
              <a:t>STEP</a:t>
            </a:r>
          </a:p>
          <a:p>
            <a:pPr algn="ctr"/>
            <a:r>
              <a:rPr lang="en-US" sz="4000" b="1" dirty="0">
                <a:solidFill>
                  <a:schemeClr val="bg1"/>
                </a:solidFill>
                <a:latin typeface="Calibri" pitchFamily="34" charset="0"/>
              </a:rPr>
              <a:t>2</a:t>
            </a:r>
          </a:p>
        </p:txBody>
      </p:sp>
    </p:spTree>
    <p:extLst>
      <p:ext uri="{BB962C8B-B14F-4D97-AF65-F5344CB8AC3E}">
        <p14:creationId xmlns:p14="http://schemas.microsoft.com/office/powerpoint/2010/main" val="4282961752"/>
      </p:ext>
    </p:extLst>
  </p:cSld>
  <p:clrMapOvr>
    <a:masterClrMapping/>
  </p:clrMapOvr>
  <p:transition spd="slow">
    <p:strips dir="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87488" y="3804218"/>
            <a:ext cx="8932460" cy="769441"/>
          </a:xfrm>
          <a:prstGeom prst="rect">
            <a:avLst/>
          </a:prstGeom>
          <a:noFill/>
        </p:spPr>
        <p:txBody>
          <a:bodyPr wrap="square" rtlCol="0">
            <a:spAutoFit/>
          </a:bodyPr>
          <a:lstStyle/>
          <a:p>
            <a:pPr algn="ctr"/>
            <a:r>
              <a:rPr lang="en-US" sz="2200" b="1" dirty="0">
                <a:solidFill>
                  <a:schemeClr val="bg2">
                    <a:lumMod val="50000"/>
                  </a:schemeClr>
                </a:solidFill>
                <a:latin typeface="Calibri" panose="020F0502020204030204" pitchFamily="34" charset="0"/>
              </a:rPr>
              <a:t>Please confirm your email address! </a:t>
            </a:r>
          </a:p>
          <a:p>
            <a:pPr algn="ctr"/>
            <a:r>
              <a:rPr lang="en-US" sz="2200" b="1" dirty="0">
                <a:solidFill>
                  <a:schemeClr val="bg2">
                    <a:lumMod val="50000"/>
                  </a:schemeClr>
                </a:solidFill>
                <a:latin typeface="Calibri" panose="020F0502020204030204" pitchFamily="34" charset="0"/>
              </a:rPr>
              <a:t>You will receive a Confirmation Statement via email after you enroll.</a:t>
            </a:r>
            <a:endParaRPr lang="en-US" sz="2200" dirty="0">
              <a:solidFill>
                <a:schemeClr val="bg2">
                  <a:lumMod val="50000"/>
                </a:schemeClr>
              </a:solidFill>
              <a:latin typeface="Calibri" panose="020F0502020204030204" pitchFamily="34" charset="0"/>
            </a:endParaRPr>
          </a:p>
        </p:txBody>
      </p:sp>
      <p:sp>
        <p:nvSpPr>
          <p:cNvPr id="9" name="TextBox 8">
            <a:extLst>
              <a:ext uri="{FF2B5EF4-FFF2-40B4-BE49-F238E27FC236}">
                <a16:creationId xmlns:a16="http://schemas.microsoft.com/office/drawing/2014/main" id="{91C84612-F23E-4C8A-A647-220B70482B33}"/>
              </a:ext>
            </a:extLst>
          </p:cNvPr>
          <p:cNvSpPr txBox="1"/>
          <p:nvPr/>
        </p:nvSpPr>
        <p:spPr>
          <a:xfrm>
            <a:off x="2066698" y="1571888"/>
            <a:ext cx="9253636" cy="1785104"/>
          </a:xfrm>
          <a:prstGeom prst="rect">
            <a:avLst/>
          </a:prstGeom>
          <a:noFill/>
        </p:spPr>
        <p:txBody>
          <a:bodyPr wrap="square" rtlCol="0">
            <a:spAutoFit/>
          </a:bodyPr>
          <a:lstStyle/>
          <a:p>
            <a:pPr algn="ctr"/>
            <a:endParaRPr lang="en-US" sz="1000" b="1" dirty="0">
              <a:solidFill>
                <a:srgbClr val="336699"/>
              </a:solidFill>
              <a:latin typeface="Calibri" pitchFamily="34" charset="0"/>
            </a:endParaRPr>
          </a:p>
          <a:p>
            <a:pPr marL="342900" indent="-342900">
              <a:lnSpc>
                <a:spcPts val="3000"/>
              </a:lnSpc>
              <a:buFont typeface="Arial" panose="020B0604020202020204" pitchFamily="34" charset="0"/>
              <a:buChar char="•"/>
            </a:pPr>
            <a:r>
              <a:rPr lang="en-US" sz="2000" dirty="0">
                <a:solidFill>
                  <a:schemeClr val="bg2">
                    <a:lumMod val="50000"/>
                  </a:schemeClr>
                </a:solidFill>
                <a:latin typeface="Calibri" panose="020F0502020204030204" pitchFamily="34" charset="0"/>
              </a:rPr>
              <a:t>Call the Benefits Service Center at </a:t>
            </a:r>
            <a:r>
              <a:rPr lang="en-US" sz="2000" b="1" dirty="0">
                <a:solidFill>
                  <a:schemeClr val="bg2">
                    <a:lumMod val="50000"/>
                  </a:schemeClr>
                </a:solidFill>
                <a:latin typeface="Calibri" panose="020F0502020204030204" pitchFamily="34" charset="0"/>
              </a:rPr>
              <a:t>1-866-671-0721</a:t>
            </a:r>
          </a:p>
          <a:p>
            <a:pPr marL="342900" indent="-342900">
              <a:lnSpc>
                <a:spcPts val="3000"/>
              </a:lnSpc>
              <a:buFont typeface="Arial" panose="020B0604020202020204" pitchFamily="34" charset="0"/>
              <a:buChar char="•"/>
            </a:pPr>
            <a:r>
              <a:rPr lang="en-US" sz="2000" dirty="0">
                <a:solidFill>
                  <a:schemeClr val="bg2">
                    <a:lumMod val="50000"/>
                  </a:schemeClr>
                </a:solidFill>
                <a:latin typeface="Calibri" panose="020F0502020204030204" pitchFamily="34" charset="0"/>
              </a:rPr>
              <a:t>Review your available local benefits and complete your elections</a:t>
            </a:r>
          </a:p>
          <a:p>
            <a:pPr marL="342900" indent="-342900">
              <a:lnSpc>
                <a:spcPts val="3000"/>
              </a:lnSpc>
              <a:buFont typeface="Arial" panose="020B0604020202020204" pitchFamily="34" charset="0"/>
              <a:buChar char="•"/>
            </a:pPr>
            <a:r>
              <a:rPr lang="en-US" sz="2000" dirty="0">
                <a:solidFill>
                  <a:schemeClr val="bg2">
                    <a:lumMod val="50000"/>
                  </a:schemeClr>
                </a:solidFill>
                <a:latin typeface="Calibri" panose="020F0502020204030204" pitchFamily="34" charset="0"/>
              </a:rPr>
              <a:t>The Benefits Service Center is also available during the year for benefits questions </a:t>
            </a:r>
          </a:p>
          <a:p>
            <a:pPr marL="342900" indent="-342900">
              <a:lnSpc>
                <a:spcPts val="3000"/>
              </a:lnSpc>
              <a:buFont typeface="Arial" panose="020B0604020202020204" pitchFamily="34" charset="0"/>
              <a:buChar char="•"/>
            </a:pPr>
            <a:r>
              <a:rPr lang="en-US" sz="2000" dirty="0">
                <a:solidFill>
                  <a:schemeClr val="bg2">
                    <a:lumMod val="50000"/>
                  </a:schemeClr>
                </a:solidFill>
                <a:latin typeface="Calibri" panose="020F0502020204030204" pitchFamily="34" charset="0"/>
              </a:rPr>
              <a:t>Monday – Thursday 8am to 6pm and Friday from 8am to 5pm </a:t>
            </a:r>
          </a:p>
        </p:txBody>
      </p:sp>
      <p:sp>
        <p:nvSpPr>
          <p:cNvPr id="3" name="Slide Number Placeholder 2">
            <a:extLst>
              <a:ext uri="{FF2B5EF4-FFF2-40B4-BE49-F238E27FC236}">
                <a16:creationId xmlns:a16="http://schemas.microsoft.com/office/drawing/2014/main" id="{7D5883D9-AB03-4C46-80FD-CD5F8AAE7F64}"/>
              </a:ext>
            </a:extLst>
          </p:cNvPr>
          <p:cNvSpPr>
            <a:spLocks noGrp="1"/>
          </p:cNvSpPr>
          <p:nvPr>
            <p:ph type="sldNum" sz="quarter" idx="12"/>
          </p:nvPr>
        </p:nvSpPr>
        <p:spPr/>
        <p:txBody>
          <a:bodyPr/>
          <a:lstStyle/>
          <a:p>
            <a:fld id="{D57F1E4F-1CFF-5643-939E-217C01CDF565}" type="slidenum">
              <a:rPr lang="en-US" smtClean="0"/>
              <a:pPr/>
              <a:t>48</a:t>
            </a:fld>
            <a:endParaRPr lang="en-US" dirty="0"/>
          </a:p>
        </p:txBody>
      </p:sp>
      <p:sp>
        <p:nvSpPr>
          <p:cNvPr id="12" name="TextBox 11">
            <a:extLst>
              <a:ext uri="{FF2B5EF4-FFF2-40B4-BE49-F238E27FC236}">
                <a16:creationId xmlns:a16="http://schemas.microsoft.com/office/drawing/2014/main" id="{FF498A19-2B9F-4D6D-BF0B-F72B72649414}"/>
              </a:ext>
            </a:extLst>
          </p:cNvPr>
          <p:cNvSpPr txBox="1"/>
          <p:nvPr/>
        </p:nvSpPr>
        <p:spPr>
          <a:xfrm>
            <a:off x="296749" y="1601509"/>
            <a:ext cx="1522609" cy="1323435"/>
          </a:xfrm>
          <a:prstGeom prst="rect">
            <a:avLst/>
          </a:prstGeom>
          <a:solidFill>
            <a:schemeClr val="bg2">
              <a:lumMod val="50000"/>
            </a:schemeClr>
          </a:solidFill>
          <a:ln>
            <a:solidFill>
              <a:srgbClr val="FFCC00"/>
            </a:solidFill>
          </a:ln>
        </p:spPr>
        <p:style>
          <a:lnRef idx="3">
            <a:schemeClr val="lt1"/>
          </a:lnRef>
          <a:fillRef idx="1">
            <a:schemeClr val="accent5"/>
          </a:fillRef>
          <a:effectRef idx="1">
            <a:schemeClr val="accent5"/>
          </a:effectRef>
          <a:fontRef idx="minor">
            <a:schemeClr val="lt1"/>
          </a:fontRef>
        </p:style>
        <p:txBody>
          <a:bodyPr wrap="square" lIns="91435" tIns="45718" rIns="91435" bIns="45718" rtlCol="0">
            <a:spAutoFit/>
          </a:bodyPr>
          <a:lstStyle/>
          <a:p>
            <a:pPr algn="ctr"/>
            <a:r>
              <a:rPr lang="en-US" sz="4000" b="1" dirty="0">
                <a:solidFill>
                  <a:schemeClr val="bg1"/>
                </a:solidFill>
                <a:latin typeface="Calibri" pitchFamily="34" charset="0"/>
              </a:rPr>
              <a:t>STEP</a:t>
            </a:r>
          </a:p>
          <a:p>
            <a:pPr algn="ctr"/>
            <a:r>
              <a:rPr lang="en-US" sz="4000" b="1" dirty="0">
                <a:solidFill>
                  <a:schemeClr val="bg1"/>
                </a:solidFill>
                <a:latin typeface="Calibri" pitchFamily="34" charset="0"/>
              </a:rPr>
              <a:t>2</a:t>
            </a:r>
          </a:p>
        </p:txBody>
      </p:sp>
      <p:sp>
        <p:nvSpPr>
          <p:cNvPr id="10" name="Rectangle 2">
            <a:extLst>
              <a:ext uri="{FF2B5EF4-FFF2-40B4-BE49-F238E27FC236}">
                <a16:creationId xmlns:a16="http://schemas.microsoft.com/office/drawing/2014/main" id="{472665EE-C6E7-421C-BE61-2C615F1BF575}"/>
              </a:ext>
            </a:extLst>
          </p:cNvPr>
          <p:cNvSpPr txBox="1">
            <a:spLocks noChangeArrowheads="1"/>
          </p:cNvSpPr>
          <p:nvPr/>
        </p:nvSpPr>
        <p:spPr>
          <a:xfrm>
            <a:off x="0" y="431701"/>
            <a:ext cx="11161240" cy="98107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5000" b="1" dirty="0">
                <a:solidFill>
                  <a:schemeClr val="bg1"/>
                </a:solidFill>
                <a:latin typeface="Calibri" pitchFamily="34" charset="0"/>
              </a:rPr>
              <a:t>Ready to Enroll: Local Benefits</a:t>
            </a:r>
          </a:p>
        </p:txBody>
      </p:sp>
      <p:pic>
        <p:nvPicPr>
          <p:cNvPr id="14" name="Picture 13" descr="A close up of a sign&#10;&#10;Description automatically generated">
            <a:extLst>
              <a:ext uri="{FF2B5EF4-FFF2-40B4-BE49-F238E27FC236}">
                <a16:creationId xmlns:a16="http://schemas.microsoft.com/office/drawing/2014/main" id="{E8A8BF39-679D-404B-B5D7-502DC23BA1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0140" y="4718979"/>
            <a:ext cx="2587155" cy="1467907"/>
          </a:xfrm>
          <a:prstGeom prst="rect">
            <a:avLst/>
          </a:prstGeom>
        </p:spPr>
      </p:pic>
    </p:spTree>
    <p:extLst>
      <p:ext uri="{BB962C8B-B14F-4D97-AF65-F5344CB8AC3E}">
        <p14:creationId xmlns:p14="http://schemas.microsoft.com/office/powerpoint/2010/main" val="3337047620"/>
      </p:ext>
    </p:extLst>
  </p:cSld>
  <p:clrMapOvr>
    <a:masterClrMapping/>
  </p:clrMapOvr>
  <p:transition spd="slow">
    <p:strips dir="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95400" y="1850082"/>
            <a:ext cx="5576602" cy="3955182"/>
          </a:xfrm>
        </p:spPr>
        <p:txBody>
          <a:bodyPr>
            <a:noAutofit/>
          </a:bodyPr>
          <a:lstStyle/>
          <a:p>
            <a:r>
              <a:rPr lang="en-US" sz="2400" dirty="0">
                <a:solidFill>
                  <a:schemeClr val="bg2">
                    <a:lumMod val="50000"/>
                  </a:schemeClr>
                </a:solidFill>
                <a:latin typeface="Calibri" panose="020F0502020204030204" pitchFamily="34" charset="0"/>
                <a:cs typeface="Calibri" panose="020F0502020204030204" pitchFamily="34" charset="0"/>
              </a:rPr>
              <a:t>Your Confirmation Statement for local benefits will </a:t>
            </a:r>
            <a:r>
              <a:rPr lang="en-US" sz="2400" u="sng" dirty="0">
                <a:solidFill>
                  <a:schemeClr val="bg2">
                    <a:lumMod val="50000"/>
                  </a:schemeClr>
                </a:solidFill>
                <a:latin typeface="Calibri" panose="020F0502020204030204" pitchFamily="34" charset="0"/>
                <a:cs typeface="Calibri" panose="020F0502020204030204" pitchFamily="34" charset="0"/>
              </a:rPr>
              <a:t>not </a:t>
            </a:r>
            <a:r>
              <a:rPr lang="en-US" sz="2400" dirty="0">
                <a:solidFill>
                  <a:schemeClr val="bg2">
                    <a:lumMod val="50000"/>
                  </a:schemeClr>
                </a:solidFill>
                <a:latin typeface="Calibri" panose="020F0502020204030204" pitchFamily="34" charset="0"/>
                <a:cs typeface="Calibri" panose="020F0502020204030204" pitchFamily="34" charset="0"/>
              </a:rPr>
              <a:t>include medical coverage</a:t>
            </a:r>
          </a:p>
          <a:p>
            <a:r>
              <a:rPr lang="en-US" sz="2400" dirty="0">
                <a:solidFill>
                  <a:schemeClr val="bg2">
                    <a:lumMod val="50000"/>
                  </a:schemeClr>
                </a:solidFill>
                <a:latin typeface="Calibri" panose="020F0502020204030204" pitchFamily="34" charset="0"/>
                <a:cs typeface="Calibri" panose="020F0502020204030204" pitchFamily="34" charset="0"/>
              </a:rPr>
              <a:t>  </a:t>
            </a:r>
          </a:p>
          <a:p>
            <a:r>
              <a:rPr lang="en-US" sz="2400" dirty="0">
                <a:solidFill>
                  <a:schemeClr val="bg2">
                    <a:lumMod val="50000"/>
                  </a:schemeClr>
                </a:solidFill>
                <a:latin typeface="Calibri" panose="020F0502020204030204" pitchFamily="34" charset="0"/>
                <a:cs typeface="Calibri" panose="020F0502020204030204" pitchFamily="34" charset="0"/>
              </a:rPr>
              <a:t>You will receive a separate medical Confirmation Statement from State Health if you complete a health plan election</a:t>
            </a:r>
          </a:p>
          <a:p>
            <a:endParaRPr lang="en-US" sz="2400" dirty="0">
              <a:solidFill>
                <a:schemeClr val="bg2">
                  <a:lumMod val="50000"/>
                </a:schemeClr>
              </a:solidFill>
              <a:latin typeface="Calibri" panose="020F0502020204030204" pitchFamily="34" charset="0"/>
              <a:cs typeface="Calibri" panose="020F0502020204030204" pitchFamily="34" charset="0"/>
            </a:endParaRPr>
          </a:p>
          <a:p>
            <a:r>
              <a:rPr lang="en-US" sz="2400" dirty="0">
                <a:solidFill>
                  <a:schemeClr val="bg2">
                    <a:lumMod val="50000"/>
                  </a:schemeClr>
                </a:solidFill>
                <a:latin typeface="Calibri" panose="020F0502020204030204" pitchFamily="34" charset="0"/>
                <a:cs typeface="Calibri" panose="020F0502020204030204" pitchFamily="34" charset="0"/>
              </a:rPr>
              <a:t>Retain both Confirmation Statements for your records</a:t>
            </a:r>
          </a:p>
          <a:p>
            <a:endParaRPr lang="en-US" sz="2400" dirty="0">
              <a:solidFill>
                <a:schemeClr val="bg2">
                  <a:lumMod val="5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3B1F833-0ED1-4846-BB5C-BFCCE9CF56C5}"/>
              </a:ext>
            </a:extLst>
          </p:cNvPr>
          <p:cNvPicPr>
            <a:picLocks noChangeAspect="1"/>
          </p:cNvPicPr>
          <p:nvPr/>
        </p:nvPicPr>
        <p:blipFill>
          <a:blip r:embed="rId3"/>
          <a:stretch>
            <a:fillRect/>
          </a:stretch>
        </p:blipFill>
        <p:spPr>
          <a:xfrm>
            <a:off x="6609210" y="1628800"/>
            <a:ext cx="5247430" cy="4315222"/>
          </a:xfrm>
          <a:prstGeom prst="rect">
            <a:avLst/>
          </a:prstGeom>
          <a:ln w="28575">
            <a:solidFill>
              <a:srgbClr val="FF9900"/>
            </a:solidFill>
          </a:ln>
        </p:spPr>
      </p:pic>
      <p:sp>
        <p:nvSpPr>
          <p:cNvPr id="5" name="Rectangle 2">
            <a:extLst>
              <a:ext uri="{FF2B5EF4-FFF2-40B4-BE49-F238E27FC236}">
                <a16:creationId xmlns:a16="http://schemas.microsoft.com/office/drawing/2014/main" id="{879D8ADB-6C89-4C71-B706-2173955778EF}"/>
              </a:ext>
            </a:extLst>
          </p:cNvPr>
          <p:cNvSpPr>
            <a:spLocks noGrp="1" noChangeArrowheads="1"/>
          </p:cNvSpPr>
          <p:nvPr>
            <p:ph type="title"/>
          </p:nvPr>
        </p:nvSpPr>
        <p:spPr>
          <a:xfrm>
            <a:off x="0" y="476672"/>
            <a:ext cx="11161240" cy="981075"/>
          </a:xfrm>
        </p:spPr>
        <p:txBody>
          <a:bodyPr>
            <a:normAutofit/>
          </a:bodyPr>
          <a:lstStyle/>
          <a:p>
            <a:r>
              <a:rPr lang="en-US" sz="5000" b="1" dirty="0">
                <a:solidFill>
                  <a:schemeClr val="bg1"/>
                </a:solidFill>
                <a:latin typeface="Calibri" pitchFamily="34" charset="0"/>
              </a:rPr>
              <a:t>Confirmation Statements </a:t>
            </a:r>
          </a:p>
        </p:txBody>
      </p:sp>
      <p:sp>
        <p:nvSpPr>
          <p:cNvPr id="3" name="Rectangle 2">
            <a:extLst>
              <a:ext uri="{FF2B5EF4-FFF2-40B4-BE49-F238E27FC236}">
                <a16:creationId xmlns:a16="http://schemas.microsoft.com/office/drawing/2014/main" id="{72EC00AC-FA61-48A7-9179-F663A02E75BD}"/>
              </a:ext>
            </a:extLst>
          </p:cNvPr>
          <p:cNvSpPr/>
          <p:nvPr/>
        </p:nvSpPr>
        <p:spPr>
          <a:xfrm>
            <a:off x="6672064" y="2492896"/>
            <a:ext cx="121498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2281310-22FD-4E9E-844F-6EEFEBF70ED0}"/>
              </a:ext>
            </a:extLst>
          </p:cNvPr>
          <p:cNvSpPr txBox="1"/>
          <p:nvPr/>
        </p:nvSpPr>
        <p:spPr>
          <a:xfrm>
            <a:off x="6672064" y="2420888"/>
            <a:ext cx="1080120" cy="461665"/>
          </a:xfrm>
          <a:prstGeom prst="rect">
            <a:avLst/>
          </a:prstGeom>
          <a:noFill/>
        </p:spPr>
        <p:txBody>
          <a:bodyPr wrap="square" rtlCol="0">
            <a:spAutoFit/>
          </a:bodyPr>
          <a:lstStyle/>
          <a:p>
            <a:r>
              <a:rPr lang="en-US" sz="800" dirty="0"/>
              <a:t>Employee Name</a:t>
            </a:r>
          </a:p>
          <a:p>
            <a:r>
              <a:rPr lang="en-US" sz="800" dirty="0"/>
              <a:t>Employee Address</a:t>
            </a:r>
          </a:p>
          <a:p>
            <a:r>
              <a:rPr lang="en-US" sz="800" dirty="0"/>
              <a:t>City, ST, ZIP</a:t>
            </a:r>
          </a:p>
        </p:txBody>
      </p:sp>
    </p:spTree>
    <p:extLst>
      <p:ext uri="{BB962C8B-B14F-4D97-AF65-F5344CB8AC3E}">
        <p14:creationId xmlns:p14="http://schemas.microsoft.com/office/powerpoint/2010/main" val="397347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6528" y="1402117"/>
            <a:ext cx="11613423" cy="4654566"/>
            <a:chOff x="-3451511" y="609098"/>
            <a:chExt cx="14171683" cy="3072124"/>
          </a:xfrm>
        </p:grpSpPr>
        <p:sp>
          <p:nvSpPr>
            <p:cNvPr id="8" name="Rectangle 7"/>
            <p:cNvSpPr/>
            <p:nvPr/>
          </p:nvSpPr>
          <p:spPr>
            <a:xfrm>
              <a:off x="966572" y="948822"/>
              <a:ext cx="9753600" cy="2732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3451511" y="609098"/>
              <a:ext cx="14147112" cy="29942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9677" tIns="31750" rIns="177800" bIns="31750" numCol="1" spcCol="1270" anchor="t" anchorCtr="0">
              <a:noAutofit/>
            </a:bodyPr>
            <a:lstStyle/>
            <a:p>
              <a:pPr marL="342900" lvl="1" indent="-277813" defTabSz="777875">
                <a:lnSpc>
                  <a:spcPct val="150000"/>
                </a:lnSpc>
                <a:spcAft>
                  <a:spcPts val="0"/>
                </a:spcAft>
                <a:buChar char="••"/>
              </a:pPr>
              <a:r>
                <a:rPr lang="en-US" sz="2400" dirty="0">
                  <a:solidFill>
                    <a:schemeClr val="bg2">
                      <a:lumMod val="50000"/>
                    </a:schemeClr>
                  </a:solidFill>
                  <a:latin typeface="Calibri" pitchFamily="34" charset="0"/>
                </a:rPr>
                <a:t>Health Insurance – Children are covered until </a:t>
              </a:r>
              <a:r>
                <a:rPr lang="en-US" sz="2400" b="1" dirty="0">
                  <a:solidFill>
                    <a:schemeClr val="bg2">
                      <a:lumMod val="50000"/>
                    </a:schemeClr>
                  </a:solidFill>
                  <a:latin typeface="Calibri" pitchFamily="34" charset="0"/>
                </a:rPr>
                <a:t>age 26 </a:t>
              </a:r>
            </a:p>
            <a:p>
              <a:pPr marL="342900" lvl="1" indent="-277813" defTabSz="777875">
                <a:lnSpc>
                  <a:spcPct val="150000"/>
                </a:lnSpc>
                <a:spcAft>
                  <a:spcPts val="0"/>
                </a:spcAft>
                <a:buChar char="••"/>
              </a:pPr>
              <a:r>
                <a:rPr lang="en-US" sz="2400" dirty="0">
                  <a:solidFill>
                    <a:schemeClr val="bg2">
                      <a:lumMod val="50000"/>
                    </a:schemeClr>
                  </a:solidFill>
                  <a:latin typeface="Calibri" pitchFamily="34" charset="0"/>
                </a:rPr>
                <a:t>Dental and Life Insurance – Children are covered until </a:t>
              </a:r>
              <a:r>
                <a:rPr lang="en-US" sz="2400" b="1" dirty="0">
                  <a:solidFill>
                    <a:schemeClr val="bg2">
                      <a:lumMod val="50000"/>
                    </a:schemeClr>
                  </a:solidFill>
                  <a:latin typeface="Calibri" pitchFamily="34" charset="0"/>
                </a:rPr>
                <a:t>age 26 </a:t>
              </a:r>
              <a:r>
                <a:rPr lang="en-US" sz="2400" dirty="0">
                  <a:solidFill>
                    <a:schemeClr val="bg2">
                      <a:lumMod val="50000"/>
                    </a:schemeClr>
                  </a:solidFill>
                  <a:latin typeface="Calibri" pitchFamily="34" charset="0"/>
                </a:rPr>
                <a:t>(no student requirement) </a:t>
              </a:r>
            </a:p>
            <a:p>
              <a:pPr marL="342900" lvl="1" indent="-277813" defTabSz="777875">
                <a:lnSpc>
                  <a:spcPct val="150000"/>
                </a:lnSpc>
                <a:spcAft>
                  <a:spcPts val="0"/>
                </a:spcAft>
                <a:buChar char="••"/>
              </a:pPr>
              <a:r>
                <a:rPr lang="en-US" sz="2400" dirty="0">
                  <a:solidFill>
                    <a:schemeClr val="bg2">
                      <a:lumMod val="50000"/>
                    </a:schemeClr>
                  </a:solidFill>
                  <a:latin typeface="Calibri" pitchFamily="34" charset="0"/>
                </a:rPr>
                <a:t>Children may remain on the plans through the end of the month </a:t>
              </a:r>
              <a:r>
                <a:rPr lang="en-US" sz="2400" b="1" dirty="0">
                  <a:solidFill>
                    <a:schemeClr val="bg2">
                      <a:lumMod val="50000"/>
                    </a:schemeClr>
                  </a:solidFill>
                  <a:latin typeface="Calibri" pitchFamily="34" charset="0"/>
                </a:rPr>
                <a:t>in which they turn 26</a:t>
              </a:r>
            </a:p>
            <a:p>
              <a:pPr marL="65087" lvl="1" defTabSz="777875">
                <a:spcAft>
                  <a:spcPts val="0"/>
                </a:spcAft>
              </a:pPr>
              <a:r>
                <a:rPr lang="en-US" sz="2400" dirty="0">
                  <a:solidFill>
                    <a:schemeClr val="bg2">
                      <a:lumMod val="50000"/>
                    </a:schemeClr>
                  </a:solidFill>
                  <a:latin typeface="Calibri" pitchFamily="34" charset="0"/>
                </a:rPr>
                <a:t> </a:t>
              </a:r>
            </a:p>
            <a:p>
              <a:pPr marL="65087" lvl="1" defTabSz="777875">
                <a:lnSpc>
                  <a:spcPct val="150000"/>
                </a:lnSpc>
                <a:spcAft>
                  <a:spcPts val="0"/>
                </a:spcAft>
              </a:pPr>
              <a:r>
                <a:rPr lang="en-US" sz="2400" b="1" dirty="0">
                  <a:solidFill>
                    <a:schemeClr val="bg2">
                      <a:lumMod val="50000"/>
                    </a:schemeClr>
                  </a:solidFill>
                  <a:latin typeface="Calibri" pitchFamily="34" charset="0"/>
                </a:rPr>
                <a:t>Is your spouse a HCBE employee?</a:t>
              </a:r>
            </a:p>
            <a:p>
              <a:pPr marL="342900" lvl="1" indent="-277813" defTabSz="777875">
                <a:lnSpc>
                  <a:spcPct val="150000"/>
                </a:lnSpc>
                <a:spcAft>
                  <a:spcPts val="0"/>
                </a:spcAft>
                <a:buChar char="••"/>
              </a:pPr>
              <a:r>
                <a:rPr lang="en-US" sz="2400" dirty="0">
                  <a:solidFill>
                    <a:schemeClr val="bg2">
                      <a:lumMod val="50000"/>
                    </a:schemeClr>
                  </a:solidFill>
                  <a:latin typeface="Calibri" pitchFamily="34" charset="0"/>
                </a:rPr>
                <a:t>Review your dependent information during Open Enrollment</a:t>
              </a:r>
            </a:p>
            <a:p>
              <a:pPr marL="800100" lvl="2" indent="-277813" defTabSz="777875">
                <a:lnSpc>
                  <a:spcPct val="150000"/>
                </a:lnSpc>
                <a:spcAft>
                  <a:spcPts val="0"/>
                </a:spcAft>
                <a:buChar char="••"/>
              </a:pPr>
              <a:r>
                <a:rPr lang="en-US" sz="2400" dirty="0">
                  <a:solidFill>
                    <a:schemeClr val="bg2">
                      <a:lumMod val="50000"/>
                    </a:schemeClr>
                  </a:solidFill>
                  <a:latin typeface="Calibri" pitchFamily="34" charset="0"/>
                </a:rPr>
                <a:t>Call the Benefits Service Center  </a:t>
              </a:r>
              <a:r>
                <a:rPr lang="en-US" sz="2400" b="1" dirty="0">
                  <a:solidFill>
                    <a:schemeClr val="bg2">
                      <a:lumMod val="50000"/>
                    </a:schemeClr>
                  </a:solidFill>
                  <a:latin typeface="Calibri" pitchFamily="34" charset="0"/>
                </a:rPr>
                <a:t>&lt;&lt; or &gt;&gt; </a:t>
              </a:r>
            </a:p>
            <a:p>
              <a:pPr marL="800100" lvl="2" indent="-277813" defTabSz="777875">
                <a:lnSpc>
                  <a:spcPct val="150000"/>
                </a:lnSpc>
                <a:spcAft>
                  <a:spcPts val="0"/>
                </a:spcAft>
                <a:buChar char="••"/>
              </a:pPr>
              <a:r>
                <a:rPr lang="en-US" sz="2400" dirty="0">
                  <a:solidFill>
                    <a:schemeClr val="bg2">
                      <a:lumMod val="50000"/>
                    </a:schemeClr>
                  </a:solidFill>
                  <a:latin typeface="Calibri" pitchFamily="34" charset="0"/>
                </a:rPr>
                <a:t>Log onto the local benefits portal </a:t>
              </a:r>
            </a:p>
            <a:p>
              <a:pPr marL="342900" lvl="1" indent="-277813" defTabSz="777875">
                <a:lnSpc>
                  <a:spcPct val="150000"/>
                </a:lnSpc>
                <a:buChar char="••"/>
              </a:pPr>
              <a:r>
                <a:rPr lang="en-US" sz="2400" dirty="0">
                  <a:solidFill>
                    <a:schemeClr val="bg2">
                      <a:lumMod val="50000"/>
                    </a:schemeClr>
                  </a:solidFill>
                  <a:latin typeface="Calibri" pitchFamily="34" charset="0"/>
                </a:rPr>
                <a:t>Duplicate dental, spouse life, and child life insurance coverage is prohibited</a:t>
              </a:r>
            </a:p>
            <a:p>
              <a:pPr marL="407987" lvl="1" indent="-342900" defTabSz="777875">
                <a:lnSpc>
                  <a:spcPct val="150000"/>
                </a:lnSpc>
                <a:spcAft>
                  <a:spcPts val="0"/>
                </a:spcAft>
                <a:buFont typeface="Courier New" panose="02070309020205020404" pitchFamily="49" charset="0"/>
                <a:buChar char="o"/>
              </a:pPr>
              <a:endParaRPr lang="en-US" sz="2400" dirty="0">
                <a:solidFill>
                  <a:schemeClr val="bg2">
                    <a:lumMod val="50000"/>
                  </a:schemeClr>
                </a:solidFill>
                <a:latin typeface="Calibri" pitchFamily="34" charset="0"/>
              </a:endParaRPr>
            </a:p>
            <a:p>
              <a:pPr marL="457177" lvl="2" defTabSz="777875">
                <a:lnSpc>
                  <a:spcPct val="150000"/>
                </a:lnSpc>
                <a:spcAft>
                  <a:spcPts val="0"/>
                </a:spcAft>
              </a:pPr>
              <a:endParaRPr lang="en-US" dirty="0">
                <a:solidFill>
                  <a:schemeClr val="bg2">
                    <a:lumMod val="50000"/>
                  </a:schemeClr>
                </a:solidFill>
                <a:latin typeface="Calibri" pitchFamily="34" charset="0"/>
              </a:endParaRPr>
            </a:p>
          </p:txBody>
        </p:sp>
      </p:grpSp>
      <p:sp>
        <p:nvSpPr>
          <p:cNvPr id="11" name="Rectangle 2">
            <a:extLst>
              <a:ext uri="{FF2B5EF4-FFF2-40B4-BE49-F238E27FC236}">
                <a16:creationId xmlns:a16="http://schemas.microsoft.com/office/drawing/2014/main" id="{46593C46-AD40-4F93-93F2-A890D944D8D0}"/>
              </a:ext>
            </a:extLst>
          </p:cNvPr>
          <p:cNvSpPr>
            <a:spLocks noGrp="1" noChangeArrowheads="1"/>
          </p:cNvSpPr>
          <p:nvPr>
            <p:ph type="title" idx="4294967295"/>
          </p:nvPr>
        </p:nvSpPr>
        <p:spPr>
          <a:xfrm>
            <a:off x="22912" y="421043"/>
            <a:ext cx="11161240" cy="981075"/>
          </a:xfrm>
          <a:prstGeom prst="rect">
            <a:avLst/>
          </a:prstGeom>
        </p:spPr>
        <p:txBody>
          <a:bodyPr/>
          <a:lstStyle/>
          <a:p>
            <a:r>
              <a:rPr lang="en-US" sz="5000" b="1" dirty="0">
                <a:solidFill>
                  <a:schemeClr val="bg1"/>
                </a:solidFill>
                <a:latin typeface="Calibri" pitchFamily="34" charset="0"/>
              </a:rPr>
              <a:t>Dependent Eligibility </a:t>
            </a:r>
          </a:p>
        </p:txBody>
      </p:sp>
      <p:sp>
        <p:nvSpPr>
          <p:cNvPr id="3" name="Slide Number Placeholder 2">
            <a:extLst>
              <a:ext uri="{FF2B5EF4-FFF2-40B4-BE49-F238E27FC236}">
                <a16:creationId xmlns:a16="http://schemas.microsoft.com/office/drawing/2014/main" id="{3AC96EDC-FEB3-4551-B431-7FBBCEF8E9FE}"/>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618800842"/>
      </p:ext>
    </p:extLst>
  </p:cSld>
  <p:clrMapOvr>
    <a:masterClrMapping/>
  </p:clrMapOvr>
  <p:transition spd="slow">
    <p:strips dir="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1086" r="19018" b="63319"/>
          <a:stretch/>
        </p:blipFill>
        <p:spPr bwMode="auto">
          <a:xfrm>
            <a:off x="1847527" y="2132856"/>
            <a:ext cx="7902849" cy="2664296"/>
          </a:xfrm>
          <a:prstGeom prst="rect">
            <a:avLst/>
          </a:prstGeom>
          <a:noFill/>
          <a:ln w="381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2">
            <a:extLst>
              <a:ext uri="{FF2B5EF4-FFF2-40B4-BE49-F238E27FC236}">
                <a16:creationId xmlns:a16="http://schemas.microsoft.com/office/drawing/2014/main" id="{0B76D518-4464-4266-9165-FE1F1072ECDA}"/>
              </a:ext>
            </a:extLst>
          </p:cNvPr>
          <p:cNvSpPr>
            <a:spLocks noGrp="1" noChangeArrowheads="1"/>
          </p:cNvSpPr>
          <p:nvPr>
            <p:ph type="title" idx="4294967295"/>
          </p:nvPr>
        </p:nvSpPr>
        <p:spPr>
          <a:xfrm>
            <a:off x="47328" y="476672"/>
            <a:ext cx="11161240" cy="981075"/>
          </a:xfrm>
          <a:prstGeom prst="rect">
            <a:avLst/>
          </a:prstGeom>
        </p:spPr>
        <p:txBody>
          <a:bodyPr>
            <a:normAutofit/>
          </a:bodyPr>
          <a:lstStyle/>
          <a:p>
            <a:r>
              <a:rPr lang="en-US" sz="5000" b="1" dirty="0">
                <a:solidFill>
                  <a:schemeClr val="bg1"/>
                </a:solidFill>
                <a:latin typeface="Calibri" pitchFamily="34" charset="0"/>
              </a:rPr>
              <a:t>Thank you! </a:t>
            </a:r>
          </a:p>
        </p:txBody>
      </p:sp>
      <p:sp>
        <p:nvSpPr>
          <p:cNvPr id="3" name="Slide Number Placeholder 2">
            <a:extLst>
              <a:ext uri="{FF2B5EF4-FFF2-40B4-BE49-F238E27FC236}">
                <a16:creationId xmlns:a16="http://schemas.microsoft.com/office/drawing/2014/main" id="{02E116A7-5D7E-4B09-8C98-00FDB351268F}"/>
              </a:ext>
            </a:extLst>
          </p:cNvPr>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1822232903"/>
      </p:ext>
    </p:extLst>
  </p:cSld>
  <p:clrMapOvr>
    <a:masterClrMapping/>
  </p:clrMapOvr>
  <p:transition spd="slow">
    <p:strips dir="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6C9D135-2BF4-4694-8732-88EEE18AA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F778FCE6-4D20-4A9A-90B4-C948024E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FBCBF307-3BC6-4D33-BC45-E7DADD14F2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A9C77DBE-43B2-4580-9C81-52DE557B7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E2EEEB7-07F4-4B3C-A872-E13A22D8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2">
            <a:extLst>
              <a:ext uri="{FF2B5EF4-FFF2-40B4-BE49-F238E27FC236}">
                <a16:creationId xmlns:a16="http://schemas.microsoft.com/office/drawing/2014/main" id="{8B1DEFA5-152B-49DF-B29A-C5764967104A}"/>
              </a:ext>
            </a:extLst>
          </p:cNvPr>
          <p:cNvSpPr>
            <a:spLocks noGrp="1" noChangeArrowheads="1"/>
          </p:cNvSpPr>
          <p:nvPr>
            <p:ph type="title" idx="4294967295"/>
          </p:nvPr>
        </p:nvSpPr>
        <p:spPr>
          <a:xfrm>
            <a:off x="8096885" y="1105774"/>
            <a:ext cx="3659246" cy="3835394"/>
          </a:xfrm>
          <a:prstGeom prst="rect">
            <a:avLst/>
          </a:prstGeom>
        </p:spPr>
        <p:txBody>
          <a:bodyPr vert="horz" lIns="91440" tIns="45720" rIns="91440" bIns="45720" rtlCol="0" anchor="b">
            <a:normAutofit/>
          </a:bodyPr>
          <a:lstStyle/>
          <a:p>
            <a:pPr algn="ctr"/>
            <a:r>
              <a:rPr lang="en-US" sz="5000" b="1" dirty="0">
                <a:solidFill>
                  <a:srgbClr val="FFFFFF"/>
                </a:solidFill>
              </a:rPr>
              <a:t>What’s</a:t>
            </a:r>
            <a:br>
              <a:rPr lang="en-US" sz="5000" b="1" dirty="0">
                <a:solidFill>
                  <a:srgbClr val="FFFFFF"/>
                </a:solidFill>
              </a:rPr>
            </a:br>
            <a:br>
              <a:rPr lang="en-US" sz="5000" b="1" dirty="0">
                <a:solidFill>
                  <a:srgbClr val="FFFFFF"/>
                </a:solidFill>
              </a:rPr>
            </a:br>
            <a:r>
              <a:rPr lang="en-US" sz="5000" b="1" dirty="0">
                <a:solidFill>
                  <a:srgbClr val="FFFFFF"/>
                </a:solidFill>
              </a:rPr>
              <a:t> Changing for</a:t>
            </a:r>
            <a:br>
              <a:rPr lang="en-US" sz="5000" b="1" dirty="0">
                <a:solidFill>
                  <a:srgbClr val="FFFFFF"/>
                </a:solidFill>
              </a:rPr>
            </a:br>
            <a:br>
              <a:rPr lang="en-US" sz="5000" b="1" dirty="0">
                <a:solidFill>
                  <a:srgbClr val="FFFFFF"/>
                </a:solidFill>
              </a:rPr>
            </a:br>
            <a:r>
              <a:rPr lang="en-US" sz="5000" b="1" dirty="0">
                <a:solidFill>
                  <a:srgbClr val="FFFFFF"/>
                </a:solidFill>
              </a:rPr>
              <a:t> 2021</a:t>
            </a:r>
          </a:p>
        </p:txBody>
      </p:sp>
      <p:sp>
        <p:nvSpPr>
          <p:cNvPr id="23" name="Rectangle 22">
            <a:extLst>
              <a:ext uri="{FF2B5EF4-FFF2-40B4-BE49-F238E27FC236}">
                <a16:creationId xmlns:a16="http://schemas.microsoft.com/office/drawing/2014/main" id="{BD33F139-16D4-4A34-9C64-4B22E8E82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0A050286-98CF-4A81-AB60-2D452A1D51A7}"/>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spcAft>
                <a:spcPts val="600"/>
              </a:spcAft>
            </a:pPr>
            <a:fld id="{D57F1E4F-1CFF-5643-939E-217C01CDF565}" type="slidenum">
              <a:rPr lang="en-US" sz="1050" smtClean="0"/>
              <a:pPr defTabSz="914400">
                <a:spcAft>
                  <a:spcPts val="600"/>
                </a:spcAft>
              </a:pPr>
              <a:t>6</a:t>
            </a:fld>
            <a:endParaRPr lang="en-US" sz="1050" dirty="0"/>
          </a:p>
        </p:txBody>
      </p:sp>
      <p:pic>
        <p:nvPicPr>
          <p:cNvPr id="2" name="Picture 1" descr="A picture containing table, front, person, girl&#10;&#10;Description automatically generated">
            <a:extLst>
              <a:ext uri="{FF2B5EF4-FFF2-40B4-BE49-F238E27FC236}">
                <a16:creationId xmlns:a16="http://schemas.microsoft.com/office/drawing/2014/main" id="{E978564D-D08E-4F75-A4A1-152C6D732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524" y="2079985"/>
            <a:ext cx="4859779" cy="2725167"/>
          </a:xfrm>
          <a:prstGeom prst="rect">
            <a:avLst/>
          </a:prstGeom>
          <a:ln w="19050">
            <a:solidFill>
              <a:schemeClr val="accent4">
                <a:lumMod val="75000"/>
              </a:schemeClr>
            </a:solidFill>
          </a:ln>
        </p:spPr>
      </p:pic>
    </p:spTree>
    <p:extLst>
      <p:ext uri="{BB962C8B-B14F-4D97-AF65-F5344CB8AC3E}">
        <p14:creationId xmlns:p14="http://schemas.microsoft.com/office/powerpoint/2010/main" val="1633411124"/>
      </p:ext>
    </p:extLst>
  </p:cSld>
  <p:clrMapOvr>
    <a:masterClrMapping/>
  </p:clrMapOvr>
  <p:transition spd="slow">
    <p:strips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2189" y="1628800"/>
            <a:ext cx="11586459" cy="3456384"/>
            <a:chOff x="280970" y="1758338"/>
            <a:chExt cx="12145028" cy="4828277"/>
          </a:xfrm>
        </p:grpSpPr>
        <p:sp>
          <p:nvSpPr>
            <p:cNvPr id="6" name="Freeform 5"/>
            <p:cNvSpPr/>
            <p:nvPr/>
          </p:nvSpPr>
          <p:spPr>
            <a:xfrm>
              <a:off x="280970" y="3110325"/>
              <a:ext cx="3706047" cy="1552844"/>
            </a:xfrm>
            <a:custGeom>
              <a:avLst/>
              <a:gdLst>
                <a:gd name="connsiteX0" fmla="*/ 0 w 2710070"/>
                <a:gd name="connsiteY0" fmla="*/ 0 h 1336500"/>
                <a:gd name="connsiteX1" fmla="*/ 2710070 w 2710070"/>
                <a:gd name="connsiteY1" fmla="*/ 0 h 1336500"/>
                <a:gd name="connsiteX2" fmla="*/ 2710070 w 2710070"/>
                <a:gd name="connsiteY2" fmla="*/ 1336500 h 1336500"/>
                <a:gd name="connsiteX3" fmla="*/ 0 w 2710070"/>
                <a:gd name="connsiteY3" fmla="*/ 1336500 h 1336500"/>
                <a:gd name="connsiteX4" fmla="*/ 0 w 2710070"/>
                <a:gd name="connsiteY4" fmla="*/ 0 h 133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0070" h="1336500">
                  <a:moveTo>
                    <a:pt x="0" y="0"/>
                  </a:moveTo>
                  <a:lnTo>
                    <a:pt x="2710070" y="0"/>
                  </a:lnTo>
                  <a:lnTo>
                    <a:pt x="2710070" y="1336500"/>
                  </a:lnTo>
                  <a:lnTo>
                    <a:pt x="0" y="133650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032" tIns="91440" rIns="256032" bIns="91440" numCol="1" spcCol="1270" anchor="ctr" anchorCtr="0">
              <a:noAutofit/>
            </a:bodyPr>
            <a:lstStyle/>
            <a:p>
              <a:pPr algn="ctr" defTabSz="1120140">
                <a:lnSpc>
                  <a:spcPct val="90000"/>
                </a:lnSpc>
                <a:spcAft>
                  <a:spcPct val="35000"/>
                </a:spcAft>
              </a:pPr>
              <a:r>
                <a:rPr lang="en-US" sz="2500" b="1" dirty="0">
                  <a:solidFill>
                    <a:srgbClr val="DAA600"/>
                  </a:solidFill>
                  <a:latin typeface="Calibri" pitchFamily="34" charset="0"/>
                </a:rPr>
                <a:t>MEDICAL</a:t>
              </a:r>
              <a:r>
                <a:rPr lang="en-US" sz="2500" dirty="0">
                  <a:solidFill>
                    <a:schemeClr val="bg2">
                      <a:lumMod val="25000"/>
                    </a:schemeClr>
                  </a:solidFill>
                  <a:latin typeface="Calibri" pitchFamily="34" charset="0"/>
                </a:rPr>
                <a:t> </a:t>
              </a:r>
            </a:p>
            <a:p>
              <a:pPr algn="ctr" defTabSz="1120140">
                <a:lnSpc>
                  <a:spcPct val="90000"/>
                </a:lnSpc>
                <a:spcAft>
                  <a:spcPct val="35000"/>
                </a:spcAft>
              </a:pPr>
              <a:r>
                <a:rPr lang="en-US" sz="2500" b="1" dirty="0">
                  <a:solidFill>
                    <a:schemeClr val="bg2">
                      <a:lumMod val="50000"/>
                    </a:schemeClr>
                  </a:solidFill>
                  <a:latin typeface="Calibri" pitchFamily="34" charset="0"/>
                </a:rPr>
                <a:t>No Benefit Changes for 2021</a:t>
              </a:r>
            </a:p>
          </p:txBody>
        </p:sp>
        <p:sp>
          <p:nvSpPr>
            <p:cNvPr id="7" name="Left Brace 6"/>
            <p:cNvSpPr/>
            <p:nvPr/>
          </p:nvSpPr>
          <p:spPr>
            <a:xfrm>
              <a:off x="3447257" y="1758338"/>
              <a:ext cx="1151248" cy="4828277"/>
            </a:xfrm>
            <a:prstGeom prst="leftBrace">
              <a:avLst>
                <a:gd name="adj1" fmla="val 35000"/>
                <a:gd name="adj2" fmla="val 50000"/>
              </a:avLst>
            </a:prstGeom>
            <a:ln>
              <a:solidFill>
                <a:srgbClr val="025198"/>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4598505" y="1758339"/>
              <a:ext cx="7827493" cy="4823385"/>
            </a:xfrm>
            <a:custGeom>
              <a:avLst/>
              <a:gdLst>
                <a:gd name="connsiteX0" fmla="*/ 0 w 7371392"/>
                <a:gd name="connsiteY0" fmla="*/ 0 h 4343625"/>
                <a:gd name="connsiteX1" fmla="*/ 7371392 w 7371392"/>
                <a:gd name="connsiteY1" fmla="*/ 0 h 4343625"/>
                <a:gd name="connsiteX2" fmla="*/ 7371392 w 7371392"/>
                <a:gd name="connsiteY2" fmla="*/ 4343625 h 4343625"/>
                <a:gd name="connsiteX3" fmla="*/ 0 w 7371392"/>
                <a:gd name="connsiteY3" fmla="*/ 4343625 h 4343625"/>
                <a:gd name="connsiteX4" fmla="*/ 0 w 7371392"/>
                <a:gd name="connsiteY4" fmla="*/ 0 h 4343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1392" h="4343625">
                  <a:moveTo>
                    <a:pt x="0" y="0"/>
                  </a:moveTo>
                  <a:lnTo>
                    <a:pt x="7371392" y="0"/>
                  </a:lnTo>
                  <a:lnTo>
                    <a:pt x="7371392" y="4343625"/>
                  </a:lnTo>
                  <a:lnTo>
                    <a:pt x="0" y="4343625"/>
                  </a:lnTo>
                  <a:lnTo>
                    <a:pt x="0" y="0"/>
                  </a:lnTo>
                  <a:close/>
                </a:path>
              </a:pathLst>
            </a:custGeom>
            <a:solidFill>
              <a:schemeClr val="bg2">
                <a:lumMod val="90000"/>
              </a:schemeClr>
            </a:solidFill>
            <a:ln>
              <a:solidFill>
                <a:srgbClr val="025198"/>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marL="0" lvl="1" defTabSz="933450">
                <a:lnSpc>
                  <a:spcPct val="90000"/>
                </a:lnSpc>
                <a:spcAft>
                  <a:spcPct val="15000"/>
                </a:spcAft>
              </a:pPr>
              <a:r>
                <a:rPr lang="en-US" sz="2400" b="1" dirty="0">
                  <a:solidFill>
                    <a:schemeClr val="bg2">
                      <a:lumMod val="50000"/>
                    </a:schemeClr>
                  </a:solidFill>
                  <a:latin typeface="Calibri" pitchFamily="34" charset="0"/>
                </a:rPr>
                <a:t>Anthem</a:t>
              </a:r>
            </a:p>
            <a:p>
              <a:pPr marL="463550" lvl="2" indent="-292100" defTabSz="933450">
                <a:lnSpc>
                  <a:spcPct val="90000"/>
                </a:lnSpc>
                <a:spcAft>
                  <a:spcPct val="15000"/>
                </a:spcAft>
                <a:buFont typeface="Wingdings" panose="05000000000000000000" pitchFamily="2" charset="2"/>
                <a:buChar char="ü"/>
              </a:pPr>
              <a:r>
                <a:rPr lang="en-US" sz="2400" b="1" dirty="0">
                  <a:solidFill>
                    <a:schemeClr val="bg1"/>
                  </a:solidFill>
                  <a:latin typeface="Calibri" pitchFamily="34" charset="0"/>
                </a:rPr>
                <a:t>HRAs and HMO </a:t>
              </a:r>
              <a:br>
                <a:rPr lang="en-US" sz="2400" dirty="0">
                  <a:latin typeface="Calibri" pitchFamily="34" charset="0"/>
                </a:rPr>
              </a:br>
              <a:endParaRPr lang="en-US" sz="2400" dirty="0">
                <a:solidFill>
                  <a:schemeClr val="bg2">
                    <a:lumMod val="50000"/>
                  </a:schemeClr>
                </a:solidFill>
                <a:latin typeface="Calibri" pitchFamily="34" charset="0"/>
              </a:endParaRPr>
            </a:p>
            <a:p>
              <a:pPr marL="0" lvl="1" defTabSz="933450">
                <a:lnSpc>
                  <a:spcPct val="90000"/>
                </a:lnSpc>
                <a:spcAft>
                  <a:spcPct val="15000"/>
                </a:spcAft>
              </a:pPr>
              <a:r>
                <a:rPr lang="en-US" sz="2400" b="1" dirty="0">
                  <a:solidFill>
                    <a:schemeClr val="bg2">
                      <a:lumMod val="50000"/>
                    </a:schemeClr>
                  </a:solidFill>
                  <a:latin typeface="Calibri" pitchFamily="34" charset="0"/>
                </a:rPr>
                <a:t>United Healthcare </a:t>
              </a:r>
            </a:p>
            <a:p>
              <a:pPr marL="463550" lvl="1" indent="-342900" defTabSz="933450">
                <a:lnSpc>
                  <a:spcPct val="90000"/>
                </a:lnSpc>
                <a:spcAft>
                  <a:spcPct val="15000"/>
                </a:spcAft>
                <a:buFont typeface="Wingdings" panose="05000000000000000000" pitchFamily="2" charset="2"/>
                <a:buChar char="ü"/>
              </a:pPr>
              <a:r>
                <a:rPr lang="en-US" sz="2400" b="1" dirty="0">
                  <a:latin typeface="Calibri" pitchFamily="34" charset="0"/>
                </a:rPr>
                <a:t>High Deductible Health Plan and HMO</a:t>
              </a:r>
            </a:p>
            <a:p>
              <a:pPr marL="400050" lvl="2" indent="-200025" defTabSz="933450">
                <a:lnSpc>
                  <a:spcPct val="90000"/>
                </a:lnSpc>
                <a:spcAft>
                  <a:spcPts val="0"/>
                </a:spcAft>
                <a:buChar char="••"/>
              </a:pPr>
              <a:endParaRPr lang="en-US" sz="2400" dirty="0">
                <a:latin typeface="Calibri" pitchFamily="34" charset="0"/>
              </a:endParaRPr>
            </a:p>
            <a:p>
              <a:pPr marL="0" lvl="1" defTabSz="933450">
                <a:lnSpc>
                  <a:spcPct val="90000"/>
                </a:lnSpc>
                <a:spcAft>
                  <a:spcPct val="15000"/>
                </a:spcAft>
              </a:pPr>
              <a:r>
                <a:rPr lang="en-US" sz="2400" b="1" dirty="0">
                  <a:solidFill>
                    <a:schemeClr val="bg2">
                      <a:lumMod val="50000"/>
                    </a:schemeClr>
                  </a:solidFill>
                  <a:latin typeface="Calibri" pitchFamily="34" charset="0"/>
                </a:rPr>
                <a:t>No plan design changes</a:t>
              </a:r>
            </a:p>
            <a:p>
              <a:pPr lvl="1" indent="-285750" defTabSz="525066">
                <a:lnSpc>
                  <a:spcPct val="90000"/>
                </a:lnSpc>
                <a:spcAft>
                  <a:spcPct val="15000"/>
                </a:spcAft>
                <a:buFont typeface="Wingdings" panose="05000000000000000000" pitchFamily="2" charset="2"/>
                <a:buChar char="ü"/>
              </a:pPr>
              <a:r>
                <a:rPr lang="en-US" sz="2400" b="1" dirty="0">
                  <a:latin typeface="Calibri" pitchFamily="34" charset="0"/>
                </a:rPr>
                <a:t>Premiums will increase for 2021</a:t>
              </a:r>
            </a:p>
          </p:txBody>
        </p:sp>
      </p:grpSp>
      <p:sp>
        <p:nvSpPr>
          <p:cNvPr id="19" name="Rectangle 2"/>
          <p:cNvSpPr>
            <a:spLocks noGrp="1" noChangeArrowheads="1"/>
          </p:cNvSpPr>
          <p:nvPr>
            <p:ph type="title" idx="4294967295"/>
          </p:nvPr>
        </p:nvSpPr>
        <p:spPr>
          <a:xfrm>
            <a:off x="5784" y="468687"/>
            <a:ext cx="11305256" cy="904275"/>
          </a:xfrm>
          <a:prstGeom prst="rect">
            <a:avLst/>
          </a:prstGeom>
        </p:spPr>
        <p:txBody>
          <a:bodyPr>
            <a:noAutofit/>
          </a:bodyPr>
          <a:lstStyle/>
          <a:p>
            <a:r>
              <a:rPr lang="en-US" sz="4700" b="1" dirty="0">
                <a:solidFill>
                  <a:schemeClr val="bg1"/>
                </a:solidFill>
                <a:latin typeface="Calibri" pitchFamily="34" charset="0"/>
              </a:rPr>
              <a:t>2021 State Health Benefit Plan Updates</a:t>
            </a:r>
          </a:p>
        </p:txBody>
      </p:sp>
      <p:sp>
        <p:nvSpPr>
          <p:cNvPr id="4" name="Slide Number Placeholder 3">
            <a:extLst>
              <a:ext uri="{FF2B5EF4-FFF2-40B4-BE49-F238E27FC236}">
                <a16:creationId xmlns:a16="http://schemas.microsoft.com/office/drawing/2014/main" id="{BEC5FEE4-1B8E-447A-9259-CCE04B0671CE}"/>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3" name="Graphic 2">
            <a:extLst>
              <a:ext uri="{FF2B5EF4-FFF2-40B4-BE49-F238E27FC236}">
                <a16:creationId xmlns:a16="http://schemas.microsoft.com/office/drawing/2014/main" id="{A77D7B2E-A02D-4A55-9BFC-73C854058D52}"/>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30477"/>
          <a:stretch/>
        </p:blipFill>
        <p:spPr>
          <a:xfrm>
            <a:off x="3652982" y="5563455"/>
            <a:ext cx="1829499" cy="413379"/>
          </a:xfrm>
          <a:prstGeom prst="rect">
            <a:avLst/>
          </a:prstGeom>
        </p:spPr>
      </p:pic>
      <p:pic>
        <p:nvPicPr>
          <p:cNvPr id="8" name="Picture 7" descr="A close up of a sign&#10;&#10;Description automatically generated">
            <a:extLst>
              <a:ext uri="{FF2B5EF4-FFF2-40B4-BE49-F238E27FC236}">
                <a16:creationId xmlns:a16="http://schemas.microsoft.com/office/drawing/2014/main" id="{FA635018-4008-45C4-A243-A254302C3A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506" y="5418887"/>
            <a:ext cx="1983462" cy="783468"/>
          </a:xfrm>
          <a:prstGeom prst="rect">
            <a:avLst/>
          </a:prstGeom>
        </p:spPr>
      </p:pic>
      <p:pic>
        <p:nvPicPr>
          <p:cNvPr id="11" name="Picture 10" descr="A picture containing tableware&#10;&#10;Description automatically generated">
            <a:extLst>
              <a:ext uri="{FF2B5EF4-FFF2-40B4-BE49-F238E27FC236}">
                <a16:creationId xmlns:a16="http://schemas.microsoft.com/office/drawing/2014/main" id="{659F9A45-2F35-46B4-BB05-E7B3BF4EAB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7394" y="5389455"/>
            <a:ext cx="1983464" cy="687601"/>
          </a:xfrm>
          <a:prstGeom prst="rect">
            <a:avLst/>
          </a:prstGeom>
        </p:spPr>
      </p:pic>
      <p:pic>
        <p:nvPicPr>
          <p:cNvPr id="17" name="Picture 16">
            <a:extLst>
              <a:ext uri="{FF2B5EF4-FFF2-40B4-BE49-F238E27FC236}">
                <a16:creationId xmlns:a16="http://schemas.microsoft.com/office/drawing/2014/main" id="{18B03ECE-F77C-41CD-BD37-437BB352B1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37318" y="5623132"/>
            <a:ext cx="2624164" cy="294023"/>
          </a:xfrm>
          <a:prstGeom prst="rect">
            <a:avLst/>
          </a:prstGeom>
        </p:spPr>
      </p:pic>
    </p:spTree>
    <p:extLst>
      <p:ext uri="{BB962C8B-B14F-4D97-AF65-F5344CB8AC3E}">
        <p14:creationId xmlns:p14="http://schemas.microsoft.com/office/powerpoint/2010/main" val="1173847942"/>
      </p:ext>
    </p:extLst>
  </p:cSld>
  <p:clrMapOvr>
    <a:masterClrMapping/>
  </p:clrMapOvr>
  <p:transition spd="slow">
    <p:strips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6080" y="454775"/>
            <a:ext cx="8229600" cy="981075"/>
          </a:xfrm>
          <a:prstGeom prst="rect">
            <a:avLst/>
          </a:prstGeom>
        </p:spPr>
        <p:txBody>
          <a:bodyPr/>
          <a:lstStyle/>
          <a:p>
            <a:r>
              <a:rPr lang="en-US" sz="5000" b="1" dirty="0">
                <a:solidFill>
                  <a:schemeClr val="bg1"/>
                </a:solidFill>
                <a:latin typeface="Calibri" pitchFamily="34" charset="0"/>
              </a:rPr>
              <a:t>2021 Local Benefit Updates </a:t>
            </a:r>
          </a:p>
        </p:txBody>
      </p:sp>
      <p:sp>
        <p:nvSpPr>
          <p:cNvPr id="3" name="Slide Number Placeholder 2">
            <a:extLst>
              <a:ext uri="{FF2B5EF4-FFF2-40B4-BE49-F238E27FC236}">
                <a16:creationId xmlns:a16="http://schemas.microsoft.com/office/drawing/2014/main" id="{0F0A55B7-6EA0-45A0-8FDB-5FDEBAC44D02}"/>
              </a:ext>
            </a:extLst>
          </p:cNvPr>
          <p:cNvSpPr>
            <a:spLocks noGrp="1"/>
          </p:cNvSpPr>
          <p:nvPr>
            <p:ph type="sldNum" sz="quarter" idx="12"/>
          </p:nvPr>
        </p:nvSpPr>
        <p:spPr/>
        <p:txBody>
          <a:bodyPr/>
          <a:lstStyle/>
          <a:p>
            <a:fld id="{D57F1E4F-1CFF-5643-939E-217C01CDF565}" type="slidenum">
              <a:rPr lang="en-US" smtClean="0"/>
              <a:pPr/>
              <a:t>8</a:t>
            </a:fld>
            <a:endParaRPr lang="en-US" dirty="0"/>
          </a:p>
        </p:txBody>
      </p:sp>
      <p:grpSp>
        <p:nvGrpSpPr>
          <p:cNvPr id="8" name="Group 7">
            <a:extLst>
              <a:ext uri="{FF2B5EF4-FFF2-40B4-BE49-F238E27FC236}">
                <a16:creationId xmlns:a16="http://schemas.microsoft.com/office/drawing/2014/main" id="{CC241B85-AF5F-4351-B61D-9CEB73D44668}"/>
              </a:ext>
            </a:extLst>
          </p:cNvPr>
          <p:cNvGrpSpPr/>
          <p:nvPr/>
        </p:nvGrpSpPr>
        <p:grpSpPr>
          <a:xfrm>
            <a:off x="1785199" y="0"/>
            <a:ext cx="8631281" cy="6151546"/>
            <a:chOff x="-2839902" y="1492841"/>
            <a:chExt cx="8631281" cy="2470016"/>
          </a:xfrm>
        </p:grpSpPr>
        <p:sp>
          <p:nvSpPr>
            <p:cNvPr id="9" name="Rectangle 8">
              <a:extLst>
                <a:ext uri="{FF2B5EF4-FFF2-40B4-BE49-F238E27FC236}">
                  <a16:creationId xmlns:a16="http://schemas.microsoft.com/office/drawing/2014/main" id="{082F1872-7195-4F0C-8544-3B271E924B05}"/>
                </a:ext>
              </a:extLst>
            </p:cNvPr>
            <p:cNvSpPr/>
            <p:nvPr/>
          </p:nvSpPr>
          <p:spPr>
            <a:xfrm>
              <a:off x="1902947" y="1492841"/>
              <a:ext cx="3819353" cy="21073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241CE5BB-BBD5-435E-8910-1184FD78797B}"/>
                </a:ext>
              </a:extLst>
            </p:cNvPr>
            <p:cNvSpPr txBox="1"/>
            <p:nvPr/>
          </p:nvSpPr>
          <p:spPr>
            <a:xfrm>
              <a:off x="-2839902" y="3100985"/>
              <a:ext cx="8631281" cy="8618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8920" tIns="88900" rIns="248920" bIns="88900" numCol="1" spcCol="1270" anchor="ctr" anchorCtr="0">
              <a:noAutofit/>
            </a:bodyPr>
            <a:lstStyle/>
            <a:p>
              <a:pPr marL="0" lvl="0" indent="0" algn="ctr" defTabSz="1555750">
                <a:lnSpc>
                  <a:spcPct val="90000"/>
                </a:lnSpc>
                <a:spcBef>
                  <a:spcPct val="0"/>
                </a:spcBef>
                <a:spcAft>
                  <a:spcPct val="35000"/>
                </a:spcAft>
                <a:buNone/>
              </a:pPr>
              <a:r>
                <a:rPr lang="en-US" sz="3500" b="1" kern="1200" dirty="0">
                  <a:ln/>
                  <a:solidFill>
                    <a:schemeClr val="bg2">
                      <a:lumMod val="50000"/>
                    </a:schemeClr>
                  </a:solidFill>
                  <a:latin typeface="Calibri" pitchFamily="34" charset="0"/>
                </a:rPr>
                <a:t>No Dental, Life, or Disability Plan Changes or Premium Increases for 2021!</a:t>
              </a:r>
              <a:endParaRPr lang="en-US" sz="2000" b="1" kern="1200" dirty="0">
                <a:ln/>
                <a:solidFill>
                  <a:schemeClr val="bg2">
                    <a:lumMod val="50000"/>
                  </a:schemeClr>
                </a:solidFill>
                <a:latin typeface="Calibri" pitchFamily="34" charset="0"/>
              </a:endParaRPr>
            </a:p>
          </p:txBody>
        </p:sp>
      </p:grpSp>
      <p:pic>
        <p:nvPicPr>
          <p:cNvPr id="11" name="Picture 10" descr="A picture containing food&#10;&#10;Description automatically generated">
            <a:extLst>
              <a:ext uri="{FF2B5EF4-FFF2-40B4-BE49-F238E27FC236}">
                <a16:creationId xmlns:a16="http://schemas.microsoft.com/office/drawing/2014/main" id="{026B9D2F-99DE-42B8-8633-876B6D2E242B}"/>
              </a:ext>
            </a:extLst>
          </p:cNvPr>
          <p:cNvPicPr>
            <a:picLocks noChangeAspect="1"/>
          </p:cNvPicPr>
          <p:nvPr/>
        </p:nvPicPr>
        <p:blipFill rotWithShape="1">
          <a:blip r:embed="rId3">
            <a:extLst>
              <a:ext uri="{28A0092B-C50C-407E-A947-70E740481C1C}">
                <a14:useLocalDpi xmlns:a14="http://schemas.microsoft.com/office/drawing/2010/main" val="0"/>
              </a:ext>
            </a:extLst>
          </a:blip>
          <a:srcRect t="23117" b="33490"/>
          <a:stretch/>
        </p:blipFill>
        <p:spPr>
          <a:xfrm>
            <a:off x="2639616" y="1870825"/>
            <a:ext cx="6595274" cy="2232248"/>
          </a:xfrm>
          <a:prstGeom prst="rect">
            <a:avLst/>
          </a:prstGeom>
        </p:spPr>
      </p:pic>
    </p:spTree>
    <p:extLst>
      <p:ext uri="{BB962C8B-B14F-4D97-AF65-F5344CB8AC3E}">
        <p14:creationId xmlns:p14="http://schemas.microsoft.com/office/powerpoint/2010/main" val="2352918365"/>
      </p:ext>
    </p:extLst>
  </p:cSld>
  <p:clrMapOvr>
    <a:masterClrMapping/>
  </p:clrMapOvr>
  <p:transition spd="slow">
    <p:strips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7613" y="2376410"/>
            <a:ext cx="4780707" cy="2553133"/>
          </a:xfrm>
          <a:prstGeom prst="rect">
            <a:avLst/>
          </a:prstGeom>
          <a:solidFill>
            <a:schemeClr val="bg2">
              <a:lumMod val="50000"/>
            </a:schemeClr>
          </a:solidFill>
          <a:ln w="381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11" name="Rectangle 10"/>
          <p:cNvSpPr/>
          <p:nvPr/>
        </p:nvSpPr>
        <p:spPr>
          <a:xfrm>
            <a:off x="7002536" y="2376409"/>
            <a:ext cx="5070128" cy="2603523"/>
          </a:xfrm>
          <a:prstGeom prst="rect">
            <a:avLst/>
          </a:prstGeom>
          <a:solidFill>
            <a:schemeClr val="bg2">
              <a:lumMod val="50000"/>
            </a:schemeClr>
          </a:solidFill>
          <a:ln w="381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3" name="TextBox 2"/>
          <p:cNvSpPr txBox="1"/>
          <p:nvPr/>
        </p:nvSpPr>
        <p:spPr>
          <a:xfrm>
            <a:off x="335360" y="2805896"/>
            <a:ext cx="4608513" cy="1938992"/>
          </a:xfrm>
          <a:prstGeom prst="rect">
            <a:avLst/>
          </a:prstGeom>
          <a:noFill/>
        </p:spPr>
        <p:txBody>
          <a:bodyPr wrap="square" rtlCol="0">
            <a:spAutoFit/>
          </a:bodyPr>
          <a:lstStyle/>
          <a:p>
            <a:pPr algn="ctr"/>
            <a:r>
              <a:rPr lang="en-US" sz="2000" dirty="0">
                <a:solidFill>
                  <a:schemeClr val="bg1"/>
                </a:solidFill>
                <a:latin typeface="Calibri" panose="020F0502020204030204" pitchFamily="34" charset="0"/>
              </a:rPr>
              <a:t>If you don’t complete an active </a:t>
            </a:r>
          </a:p>
          <a:p>
            <a:pPr algn="ctr"/>
            <a:r>
              <a:rPr lang="en-US" sz="2000" dirty="0">
                <a:solidFill>
                  <a:schemeClr val="bg1"/>
                </a:solidFill>
                <a:latin typeface="Calibri" panose="020F0502020204030204" pitchFamily="34" charset="0"/>
              </a:rPr>
              <a:t>enrollment election, your current medical plan and coverage level will continue, but at a higher rate  </a:t>
            </a:r>
          </a:p>
          <a:p>
            <a:endParaRPr lang="en-US" sz="2000" dirty="0">
              <a:solidFill>
                <a:schemeClr val="bg1"/>
              </a:solidFill>
              <a:latin typeface="Calibri" panose="020F0502020204030204" pitchFamily="34" charset="0"/>
            </a:endParaRPr>
          </a:p>
          <a:p>
            <a:pPr algn="ctr"/>
            <a:r>
              <a:rPr lang="en-US" sz="2000" i="1" dirty="0">
                <a:solidFill>
                  <a:schemeClr val="bg1"/>
                </a:solidFill>
                <a:latin typeface="Calibri" panose="020F0502020204030204" pitchFamily="34" charset="0"/>
              </a:rPr>
              <a:t>Tobacco surcharge continues</a:t>
            </a:r>
            <a:endParaRPr lang="en-US" i="1" dirty="0">
              <a:latin typeface="Calibri" panose="020F0502020204030204" pitchFamily="34" charset="0"/>
            </a:endParaRPr>
          </a:p>
        </p:txBody>
      </p:sp>
      <p:sp>
        <p:nvSpPr>
          <p:cNvPr id="4" name="TextBox 3"/>
          <p:cNvSpPr txBox="1"/>
          <p:nvPr/>
        </p:nvSpPr>
        <p:spPr>
          <a:xfrm>
            <a:off x="7128523" y="2529591"/>
            <a:ext cx="4773448" cy="2246769"/>
          </a:xfrm>
          <a:prstGeom prst="rect">
            <a:avLst/>
          </a:prstGeom>
          <a:noFill/>
        </p:spPr>
        <p:txBody>
          <a:bodyPr wrap="square" rtlCol="0">
            <a:spAutoFit/>
          </a:bodyPr>
          <a:lstStyle/>
          <a:p>
            <a:pPr algn="ctr"/>
            <a:r>
              <a:rPr lang="en-US" sz="2000" dirty="0">
                <a:solidFill>
                  <a:schemeClr val="bg1"/>
                </a:solidFill>
                <a:latin typeface="Calibri" panose="020F0502020204030204" pitchFamily="34" charset="0"/>
              </a:rPr>
              <a:t>If you don’t complete an active </a:t>
            </a:r>
          </a:p>
          <a:p>
            <a:pPr algn="ctr"/>
            <a:r>
              <a:rPr lang="en-US" sz="2000" dirty="0">
                <a:solidFill>
                  <a:schemeClr val="bg1"/>
                </a:solidFill>
                <a:latin typeface="Calibri" panose="020F0502020204030204" pitchFamily="34" charset="0"/>
              </a:rPr>
              <a:t>enrollment election, </a:t>
            </a:r>
          </a:p>
          <a:p>
            <a:pPr algn="ctr"/>
            <a:r>
              <a:rPr lang="en-US" sz="2000" dirty="0">
                <a:solidFill>
                  <a:schemeClr val="bg1"/>
                </a:solidFill>
                <a:latin typeface="Calibri" panose="020F0502020204030204" pitchFamily="34" charset="0"/>
              </a:rPr>
              <a:t>your local elections will continue </a:t>
            </a:r>
          </a:p>
          <a:p>
            <a:pPr algn="ctr"/>
            <a:r>
              <a:rPr lang="en-US" sz="2000" dirty="0">
                <a:solidFill>
                  <a:schemeClr val="bg1"/>
                </a:solidFill>
                <a:latin typeface="Calibri" panose="020F0502020204030204" pitchFamily="34" charset="0"/>
              </a:rPr>
              <a:t> </a:t>
            </a:r>
          </a:p>
          <a:p>
            <a:pPr algn="ctr"/>
            <a:r>
              <a:rPr lang="en-US" sz="2000" b="1" u="sng" dirty="0">
                <a:solidFill>
                  <a:schemeClr val="bg1"/>
                </a:solidFill>
                <a:latin typeface="Calibri" panose="020F0502020204030204" pitchFamily="34" charset="0"/>
              </a:rPr>
              <a:t>FSA requires an active election! </a:t>
            </a:r>
          </a:p>
          <a:p>
            <a:pPr algn="ctr"/>
            <a:endParaRPr lang="en-US" sz="2000" dirty="0">
              <a:solidFill>
                <a:schemeClr val="bg1"/>
              </a:solidFill>
              <a:latin typeface="Calibri" panose="020F0502020204030204" pitchFamily="34" charset="0"/>
            </a:endParaRPr>
          </a:p>
          <a:p>
            <a:pPr algn="ctr"/>
            <a:r>
              <a:rPr lang="en-US" sz="2000" dirty="0">
                <a:solidFill>
                  <a:schemeClr val="bg1"/>
                </a:solidFill>
                <a:latin typeface="Calibri" panose="020F0502020204030204" pitchFamily="34" charset="0"/>
              </a:rPr>
              <a:t>Review your life insurance beneficiary(ies)!</a:t>
            </a:r>
          </a:p>
        </p:txBody>
      </p:sp>
      <p:sp>
        <p:nvSpPr>
          <p:cNvPr id="6" name="TextBox 5"/>
          <p:cNvSpPr txBox="1"/>
          <p:nvPr/>
        </p:nvSpPr>
        <p:spPr>
          <a:xfrm>
            <a:off x="1457920" y="1700808"/>
            <a:ext cx="2464744" cy="523220"/>
          </a:xfrm>
          <a:prstGeom prst="rect">
            <a:avLst/>
          </a:prstGeom>
          <a:noFill/>
        </p:spPr>
        <p:txBody>
          <a:bodyPr wrap="square" rtlCol="0">
            <a:spAutoFit/>
          </a:bodyPr>
          <a:lstStyle/>
          <a:p>
            <a:r>
              <a:rPr lang="en-US" sz="2800" b="1" dirty="0">
                <a:solidFill>
                  <a:schemeClr val="bg2">
                    <a:lumMod val="50000"/>
                  </a:schemeClr>
                </a:solidFill>
                <a:latin typeface="Calibri" panose="020F0502020204030204" pitchFamily="34" charset="0"/>
              </a:rPr>
              <a:t>SHBP/Medical</a:t>
            </a:r>
          </a:p>
        </p:txBody>
      </p:sp>
      <p:sp>
        <p:nvSpPr>
          <p:cNvPr id="12" name="TextBox 11"/>
          <p:cNvSpPr txBox="1"/>
          <p:nvPr/>
        </p:nvSpPr>
        <p:spPr>
          <a:xfrm>
            <a:off x="8010648" y="1728752"/>
            <a:ext cx="3436006" cy="523220"/>
          </a:xfrm>
          <a:prstGeom prst="rect">
            <a:avLst/>
          </a:prstGeom>
          <a:noFill/>
        </p:spPr>
        <p:txBody>
          <a:bodyPr wrap="square" rtlCol="0">
            <a:spAutoFit/>
          </a:bodyPr>
          <a:lstStyle/>
          <a:p>
            <a:pPr algn="ctr"/>
            <a:r>
              <a:rPr lang="en-US" sz="2800" b="1" dirty="0">
                <a:solidFill>
                  <a:schemeClr val="bg2">
                    <a:lumMod val="50000"/>
                  </a:schemeClr>
                </a:solidFill>
                <a:latin typeface="Calibri" panose="020F0502020204030204" pitchFamily="34" charset="0"/>
              </a:rPr>
              <a:t>Local Benefits</a:t>
            </a:r>
          </a:p>
        </p:txBody>
      </p:sp>
      <p:sp>
        <p:nvSpPr>
          <p:cNvPr id="7" name="TextBox 6"/>
          <p:cNvSpPr txBox="1"/>
          <p:nvPr/>
        </p:nvSpPr>
        <p:spPr>
          <a:xfrm>
            <a:off x="1890985" y="5176356"/>
            <a:ext cx="8546694" cy="769441"/>
          </a:xfrm>
          <a:prstGeom prst="rect">
            <a:avLst/>
          </a:prstGeom>
          <a:noFill/>
        </p:spPr>
        <p:txBody>
          <a:bodyPr wrap="square" rtlCol="0">
            <a:spAutoFit/>
          </a:bodyPr>
          <a:lstStyle/>
          <a:p>
            <a:pPr algn="ctr"/>
            <a:r>
              <a:rPr lang="en-US" sz="2200" b="1" dirty="0">
                <a:solidFill>
                  <a:schemeClr val="bg2">
                    <a:lumMod val="50000"/>
                  </a:schemeClr>
                </a:solidFill>
              </a:rPr>
              <a:t>We encourage you to review your current benefits </a:t>
            </a:r>
          </a:p>
          <a:p>
            <a:pPr algn="ctr"/>
            <a:r>
              <a:rPr lang="en-US" sz="2200" b="1" dirty="0">
                <a:solidFill>
                  <a:schemeClr val="bg2">
                    <a:lumMod val="50000"/>
                  </a:schemeClr>
                </a:solidFill>
              </a:rPr>
              <a:t>even if you are not making changes  </a:t>
            </a:r>
          </a:p>
        </p:txBody>
      </p:sp>
      <p:sp>
        <p:nvSpPr>
          <p:cNvPr id="8" name="TextBox 7"/>
          <p:cNvSpPr txBox="1"/>
          <p:nvPr/>
        </p:nvSpPr>
        <p:spPr>
          <a:xfrm>
            <a:off x="5058670" y="2732147"/>
            <a:ext cx="1943866" cy="1508105"/>
          </a:xfrm>
          <a:prstGeom prst="rect">
            <a:avLst/>
          </a:prstGeom>
          <a:noFill/>
        </p:spPr>
        <p:txBody>
          <a:bodyPr wrap="square" rtlCol="0">
            <a:spAutoFit/>
          </a:bodyPr>
          <a:lstStyle/>
          <a:p>
            <a:pPr algn="ctr"/>
            <a:r>
              <a:rPr lang="en-US" sz="2400" b="1" dirty="0">
                <a:solidFill>
                  <a:srgbClr val="DEA900"/>
                </a:solidFill>
                <a:latin typeface="Calibri" panose="020F0502020204030204" pitchFamily="34" charset="0"/>
              </a:rPr>
              <a:t>Enrollment is Not Required </a:t>
            </a:r>
          </a:p>
          <a:p>
            <a:pPr algn="ctr"/>
            <a:endParaRPr lang="en-US" sz="2400" b="1" dirty="0">
              <a:solidFill>
                <a:srgbClr val="DEA900"/>
              </a:solidFill>
              <a:latin typeface="Calibri" panose="020F0502020204030204" pitchFamily="34" charset="0"/>
            </a:endParaRPr>
          </a:p>
          <a:p>
            <a:pPr algn="ctr"/>
            <a:r>
              <a:rPr lang="en-US" sz="2000" b="1" dirty="0">
                <a:solidFill>
                  <a:srgbClr val="DEA900"/>
                </a:solidFill>
                <a:latin typeface="Calibri" panose="020F0502020204030204" pitchFamily="34" charset="0"/>
              </a:rPr>
              <a:t>(except for FSA)</a:t>
            </a:r>
            <a:endParaRPr lang="en-US" sz="2400" dirty="0">
              <a:solidFill>
                <a:srgbClr val="DEA900"/>
              </a:solidFill>
              <a:latin typeface="Calibri" panose="020F0502020204030204" pitchFamily="34" charset="0"/>
            </a:endParaRPr>
          </a:p>
        </p:txBody>
      </p:sp>
      <p:sp>
        <p:nvSpPr>
          <p:cNvPr id="14" name="Rectangle 2">
            <a:extLst>
              <a:ext uri="{FF2B5EF4-FFF2-40B4-BE49-F238E27FC236}">
                <a16:creationId xmlns:a16="http://schemas.microsoft.com/office/drawing/2014/main" id="{11F40DA0-0E40-42FD-9CC3-49C0E7016CE9}"/>
              </a:ext>
            </a:extLst>
          </p:cNvPr>
          <p:cNvSpPr>
            <a:spLocks noGrp="1" noChangeArrowheads="1"/>
          </p:cNvSpPr>
          <p:nvPr>
            <p:ph type="title" idx="4294967295"/>
          </p:nvPr>
        </p:nvSpPr>
        <p:spPr>
          <a:xfrm>
            <a:off x="0" y="442482"/>
            <a:ext cx="11161240" cy="981075"/>
          </a:xfrm>
          <a:prstGeom prst="rect">
            <a:avLst/>
          </a:prstGeom>
        </p:spPr>
        <p:txBody>
          <a:bodyPr>
            <a:normAutofit/>
          </a:bodyPr>
          <a:lstStyle/>
          <a:p>
            <a:r>
              <a:rPr lang="en-US" sz="5000" b="1" dirty="0">
                <a:solidFill>
                  <a:schemeClr val="bg1"/>
                </a:solidFill>
                <a:latin typeface="Calibri" pitchFamily="34" charset="0"/>
              </a:rPr>
              <a:t>2021 Open Enrollment Information</a:t>
            </a:r>
          </a:p>
        </p:txBody>
      </p:sp>
      <p:sp>
        <p:nvSpPr>
          <p:cNvPr id="5" name="Slide Number Placeholder 4">
            <a:extLst>
              <a:ext uri="{FF2B5EF4-FFF2-40B4-BE49-F238E27FC236}">
                <a16:creationId xmlns:a16="http://schemas.microsoft.com/office/drawing/2014/main" id="{4F83907C-20C9-4A10-B31C-CB654BF380A1}"/>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285418788"/>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 grpId="0"/>
      <p:bldP spid="4" grpId="0"/>
    </p:bldLst>
  </p:timing>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8860FE95A26A4687F4D8031DE201E3" ma:contentTypeVersion="15" ma:contentTypeDescription="Create a new document." ma:contentTypeScope="" ma:versionID="007a55dfe7718eafe2c4f621966b0d1f">
  <xsd:schema xmlns:xsd="http://www.w3.org/2001/XMLSchema" xmlns:xs="http://www.w3.org/2001/XMLSchema" xmlns:p="http://schemas.microsoft.com/office/2006/metadata/properties" xmlns:ns2="365ac69e-df33-458e-a6df-2f163604b8ee" xmlns:ns3="bd19ad8a-e6d9-4a4c-85a1-18278716148e" targetNamespace="http://schemas.microsoft.com/office/2006/metadata/properties" ma:root="true" ma:fieldsID="607141d8dfa159309d14aafda37421b3" ns2:_="" ns3:_="">
    <xsd:import namespace="365ac69e-df33-458e-a6df-2f163604b8ee"/>
    <xsd:import namespace="bd19ad8a-e6d9-4a4c-85a1-18278716148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Review_x0020_For_x0020_Clean_x0020_Up" minOccurs="0"/>
                <xsd:element ref="ns2:Action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5ac69e-df33-458e-a6df-2f163604b8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Review_x0020_For_x0020_Clean_x0020_Up" ma:index="18" nillable="true" ma:displayName="Review For Clean Up" ma:internalName="Review_x0020_For_x0020_Clean_x0020_Up">
      <xsd:simpleType>
        <xsd:restriction base="dms:Text">
          <xsd:maxLength value="255"/>
        </xsd:restriction>
      </xsd:simpleType>
    </xsd:element>
    <xsd:element name="Actions" ma:index="19" nillable="true" ma:displayName="Actions" ma:default="Needs Review" ma:format="Dropdown" ma:internalName="Actions">
      <xsd:simpleType>
        <xsd:restriction base="dms:Choice">
          <xsd:enumeration value="Needs Review"/>
          <xsd:enumeration value="Done"/>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19ad8a-e6d9-4a4c-85a1-18278716148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view_x0020_For_x0020_Clean_x0020_Up xmlns="365ac69e-df33-458e-a6df-2f163604b8ee" xsi:nil="true"/>
    <Actions xmlns="365ac69e-df33-458e-a6df-2f163604b8ee">Needs Review</Actions>
  </documentManagement>
</p:properties>
</file>

<file path=customXml/itemProps1.xml><?xml version="1.0" encoding="utf-8"?>
<ds:datastoreItem xmlns:ds="http://schemas.openxmlformats.org/officeDocument/2006/customXml" ds:itemID="{68CF09BC-D9FD-40E4-93B0-441E25D34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5ac69e-df33-458e-a6df-2f163604b8ee"/>
    <ds:schemaRef ds:uri="bd19ad8a-e6d9-4a4c-85a1-1827871614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901102-990F-42A8-AF3E-982E1B965C95}">
  <ds:schemaRefs>
    <ds:schemaRef ds:uri="http://schemas.microsoft.com/sharepoint/v3/contenttype/forms"/>
  </ds:schemaRefs>
</ds:datastoreItem>
</file>

<file path=customXml/itemProps3.xml><?xml version="1.0" encoding="utf-8"?>
<ds:datastoreItem xmlns:ds="http://schemas.openxmlformats.org/officeDocument/2006/customXml" ds:itemID="{16747984-8DF6-4F76-9A1B-5F4F0181AC86}">
  <ds:schemaRefs>
    <ds:schemaRef ds:uri="365ac69e-df33-458e-a6df-2f163604b8ee"/>
    <ds:schemaRef ds:uri="http://schemas.microsoft.com/office/2006/documentManagement/types"/>
    <ds:schemaRef ds:uri="http://purl.org/dc/terms/"/>
    <ds:schemaRef ds:uri="http://schemas.microsoft.com/office/2006/metadata/properties"/>
    <ds:schemaRef ds:uri="http://purl.org/dc/elements/1.1/"/>
    <ds:schemaRef ds:uri="http://www.w3.org/XML/1998/namespace"/>
    <ds:schemaRef ds:uri="bd19ad8a-e6d9-4a4c-85a1-18278716148e"/>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17988</TotalTime>
  <Words>7688</Words>
  <Application>Microsoft Office PowerPoint</Application>
  <PresentationFormat>Widescreen</PresentationFormat>
  <Paragraphs>1043</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Arvo</vt:lpstr>
      <vt:lpstr>Calibri</vt:lpstr>
      <vt:lpstr>Calibri Light</vt:lpstr>
      <vt:lpstr>Courier New</vt:lpstr>
      <vt:lpstr>Wingdings</vt:lpstr>
      <vt:lpstr>Retrospect</vt:lpstr>
      <vt:lpstr>2021 Employee Benefits  </vt:lpstr>
      <vt:lpstr>Open Enrollment 2021</vt:lpstr>
      <vt:lpstr>District Vs. Employee Paid Benefits</vt:lpstr>
      <vt:lpstr>Payroll Deductions</vt:lpstr>
      <vt:lpstr>Dependent Eligibility </vt:lpstr>
      <vt:lpstr>What’s   Changing for   2021</vt:lpstr>
      <vt:lpstr>2021 State Health Benefit Plan Updates</vt:lpstr>
      <vt:lpstr>2021 Local Benefit Updates </vt:lpstr>
      <vt:lpstr>2021 Open Enrollment Information</vt:lpstr>
      <vt:lpstr>2021 Information Sessions Available</vt:lpstr>
      <vt:lpstr>Open Enrollment Reminders</vt:lpstr>
      <vt:lpstr>Local   HCBE   Benefits</vt:lpstr>
      <vt:lpstr>Dental Plan Benefit Options</vt:lpstr>
      <vt:lpstr>Dental Plan Coverage </vt:lpstr>
      <vt:lpstr>Dental Plan Premiums</vt:lpstr>
      <vt:lpstr>Flexible Spending Account (FSA)</vt:lpstr>
      <vt:lpstr>FSA Maximums: Married Employees</vt:lpstr>
      <vt:lpstr>FSA Rollover: Use it or lose it</vt:lpstr>
      <vt:lpstr>FSA Debit Cards</vt:lpstr>
      <vt:lpstr>Medcom – Online Portal</vt:lpstr>
      <vt:lpstr>Medcom – Mobile App</vt:lpstr>
      <vt:lpstr>Sick Leave and Disability</vt:lpstr>
      <vt:lpstr>Short Term Disability (STD)</vt:lpstr>
      <vt:lpstr>Short Term Disability (STD)</vt:lpstr>
      <vt:lpstr>Basic Life &amp; Beneficiary Information</vt:lpstr>
      <vt:lpstr>Optional Life Insurance</vt:lpstr>
      <vt:lpstr>Optional Life Premiums</vt:lpstr>
      <vt:lpstr>Life &amp; Disability Health Questions</vt:lpstr>
      <vt:lpstr>State   Health   Benefit Plan  (SHBP)</vt:lpstr>
      <vt:lpstr>SHBP Plan Options</vt:lpstr>
      <vt:lpstr>Anthem HRA – Things to Know</vt:lpstr>
      <vt:lpstr>HMO Plans – Things to Know</vt:lpstr>
      <vt:lpstr>UHC HDHP Plans – Things to Know</vt:lpstr>
      <vt:lpstr>Benefit Summary</vt:lpstr>
      <vt:lpstr>SHBP Pharmacy Benefits</vt:lpstr>
      <vt:lpstr>Medical Monthly Premiums</vt:lpstr>
      <vt:lpstr>Telemedicine Benefit</vt:lpstr>
      <vt:lpstr>SHBP Wellness Program</vt:lpstr>
      <vt:lpstr>PowerPoint Presentation</vt:lpstr>
      <vt:lpstr>PowerPoint Presentation</vt:lpstr>
      <vt:lpstr>What’s the Best Plan for You?</vt:lpstr>
      <vt:lpstr>Tricare Supplement Plan</vt:lpstr>
      <vt:lpstr>PeachCare for Kids</vt:lpstr>
      <vt:lpstr>How   to   Enroll</vt:lpstr>
      <vt:lpstr>Ready to Enroll: Medical Plan</vt:lpstr>
      <vt:lpstr>PowerPoint Presentation</vt:lpstr>
      <vt:lpstr>Ready to Enroll: Local Benefits</vt:lpstr>
      <vt:lpstr>PowerPoint Presentation</vt:lpstr>
      <vt:lpstr>Confirmation Statements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Employee Benefits  Open Enrollment</dc:title>
  <dc:creator>Christi Paralitici</dc:creator>
  <cp:lastModifiedBy>Christi Paralitici</cp:lastModifiedBy>
  <cp:revision>144</cp:revision>
  <cp:lastPrinted>2020-09-23T18:35:44Z</cp:lastPrinted>
  <dcterms:created xsi:type="dcterms:W3CDTF">2018-09-11T23:05:26Z</dcterms:created>
  <dcterms:modified xsi:type="dcterms:W3CDTF">2020-10-08T11:59:27Z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0x010100998860FE95A26A4687F4D8031DE201E3</vt:lpwstr>
  </property>
</Properties>
</file>